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46" d="100"/>
          <a:sy n="146" d="100"/>
        </p:scale>
        <p:origin x="-672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1311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8203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425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701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370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4916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1677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5272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0321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92620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21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521B3-D07B-4628-9D28-A3E7F3C910BD}" type="datetimeFigureOut">
              <a:rPr lang="zh-TW" altLang="en-US" smtClean="0"/>
              <a:t>2019/1/9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FF14B-3418-49A8-9FD3-1FB52AAD8B4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4869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10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111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0579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0</Words>
  <Application>Microsoft Office PowerPoint</Application>
  <PresentationFormat>如螢幕大小 (16:9)</PresentationFormat>
  <Paragraphs>0</Paragraphs>
  <Slides>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4" baseType="lpstr">
      <vt:lpstr>Office 佈景主題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mei</dc:creator>
  <cp:lastModifiedBy>mei</cp:lastModifiedBy>
  <cp:revision>4</cp:revision>
  <dcterms:created xsi:type="dcterms:W3CDTF">2018-04-19T06:22:36Z</dcterms:created>
  <dcterms:modified xsi:type="dcterms:W3CDTF">2019-01-09T06:06:08Z</dcterms:modified>
</cp:coreProperties>
</file>