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311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20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42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01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370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91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67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27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3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62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21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521B3-D07B-4628-9D28-A3E7F3C910BD}" type="datetimeFigureOut">
              <a:rPr lang="zh-TW" altLang="en-US" smtClean="0"/>
              <a:t>2019/1/9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8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1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2689448" y="2756926"/>
            <a:ext cx="6285384" cy="105611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1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0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mei</dc:creator>
  <cp:lastModifiedBy>mei</cp:lastModifiedBy>
  <cp:revision>4</cp:revision>
  <dcterms:created xsi:type="dcterms:W3CDTF">2018-04-19T06:22:36Z</dcterms:created>
  <dcterms:modified xsi:type="dcterms:W3CDTF">2019-01-09T06:05:06Z</dcterms:modified>
</cp:coreProperties>
</file>