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95" r:id="rId7"/>
    <p:sldMasterId id="2147483719" r:id="rId8"/>
    <p:sldMasterId id="2147483793" r:id="rId9"/>
    <p:sldMasterId id="2147483841" r:id="rId10"/>
    <p:sldMasterId id="2147483857" r:id="rId11"/>
    <p:sldMasterId id="2147483873" r:id="rId12"/>
    <p:sldMasterId id="2147483883" r:id="rId13"/>
    <p:sldMasterId id="2147483912" r:id="rId14"/>
  </p:sldMasterIdLst>
  <p:notesMasterIdLst>
    <p:notesMasterId r:id="rId39"/>
  </p:notesMasterIdLst>
  <p:sldIdLst>
    <p:sldId id="277" r:id="rId15"/>
    <p:sldId id="369" r:id="rId16"/>
    <p:sldId id="368" r:id="rId17"/>
    <p:sldId id="370" r:id="rId18"/>
    <p:sldId id="296" r:id="rId19"/>
    <p:sldId id="375" r:id="rId20"/>
    <p:sldId id="373" r:id="rId21"/>
    <p:sldId id="379" r:id="rId22"/>
    <p:sldId id="376" r:id="rId23"/>
    <p:sldId id="302" r:id="rId24"/>
    <p:sldId id="378" r:id="rId25"/>
    <p:sldId id="387" r:id="rId26"/>
    <p:sldId id="392" r:id="rId27"/>
    <p:sldId id="307" r:id="rId28"/>
    <p:sldId id="393" r:id="rId29"/>
    <p:sldId id="304" r:id="rId30"/>
    <p:sldId id="308" r:id="rId31"/>
    <p:sldId id="309" r:id="rId32"/>
    <p:sldId id="306" r:id="rId33"/>
    <p:sldId id="303" r:id="rId34"/>
    <p:sldId id="381" r:id="rId35"/>
    <p:sldId id="395" r:id="rId36"/>
    <p:sldId id="372" r:id="rId37"/>
    <p:sldId id="354"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202"/>
    <a:srgbClr val="4DA0D4"/>
    <a:srgbClr val="38DCD6"/>
    <a:srgbClr val="10B2E0"/>
    <a:srgbClr val="2BBBE0"/>
    <a:srgbClr val="D00000"/>
    <a:srgbClr val="00EBA6"/>
    <a:srgbClr val="3CDEDE"/>
    <a:srgbClr val="00FFFF"/>
    <a:srgbClr val="EF44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758" autoAdjust="0"/>
    <p:restoredTop sz="81918" autoAdjust="0"/>
  </p:normalViewPr>
  <p:slideViewPr>
    <p:cSldViewPr snapToGrid="0" showGuides="1">
      <p:cViewPr>
        <p:scale>
          <a:sx n="102" d="100"/>
          <a:sy n="102" d="100"/>
        </p:scale>
        <p:origin x="-715" y="-14"/>
      </p:cViewPr>
      <p:guideLst>
        <p:guide orient="horz" pos="1620"/>
        <p:guide orient="horz" pos="648"/>
        <p:guide orient="horz" pos="612"/>
        <p:guide orient="horz" pos="2808"/>
        <p:guide orient="horz" pos="194"/>
        <p:guide pos="2880"/>
        <p:guide pos="288"/>
        <p:guide pos="5472"/>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Master" Target="slideMasters/slideMaster8.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5.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1FB95-A9B9-4B18-9622-01AF6211B2AD}" type="datetimeFigureOut">
              <a:rPr lang="en-US" smtClean="0"/>
              <a:pPr/>
              <a:t>5/16/2013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D41364-15E5-4D19-9F44-7E52E8E6B660}" type="slidenum">
              <a:rPr lang="en-US" smtClean="0"/>
              <a:pPr/>
              <a:t>‹#›</a:t>
            </a:fld>
            <a:endParaRPr lang="en-US" dirty="0"/>
          </a:p>
        </p:txBody>
      </p:sp>
    </p:spTree>
    <p:extLst>
      <p:ext uri="{BB962C8B-B14F-4D97-AF65-F5344CB8AC3E}">
        <p14:creationId xmlns:p14="http://schemas.microsoft.com/office/powerpoint/2010/main" val="654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Alternate version of cover option</a:t>
            </a:r>
            <a:r>
              <a:rPr lang="en-US" baseline="0" dirty="0" smtClean="0"/>
              <a:t> 1, showing integration of Intel Education Solutions title</a:t>
            </a:r>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1</a:t>
            </a:fld>
            <a:endParaRPr lang="en-US" dirty="0"/>
          </a:p>
        </p:txBody>
      </p:sp>
    </p:spTree>
    <p:extLst>
      <p:ext uri="{BB962C8B-B14F-4D97-AF65-F5344CB8AC3E}">
        <p14:creationId xmlns:p14="http://schemas.microsoft.com/office/powerpoint/2010/main" val="108077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7350" y="684213"/>
            <a:ext cx="6094413" cy="3429000"/>
          </a:xfrm>
          <a:noFill/>
          <a:ln>
            <a:solidFill>
              <a:srgbClr val="000000"/>
            </a:solidFill>
            <a:miter lim="800000"/>
            <a:headEnd/>
            <a:tailEnd/>
          </a:ln>
        </p:spPr>
      </p:sp>
      <p:sp>
        <p:nvSpPr>
          <p:cNvPr id="3" name="Notes Placeholder 2"/>
          <p:cNvSpPr>
            <a:spLocks noGrp="1"/>
          </p:cNvSpPr>
          <p:nvPr>
            <p:ph type="body" idx="1"/>
          </p:nvPr>
        </p:nvSpPr>
        <p:spPr/>
        <p:txBody>
          <a:bodyPr rtlCol="0">
            <a:normAutofit lnSpcReduction="10000"/>
          </a:bodyPr>
          <a:lstStyle/>
          <a:p>
            <a:pPr>
              <a:defRPr/>
            </a:pPr>
            <a:r>
              <a:rPr lang="en-GB" dirty="0" smtClean="0">
                <a:cs typeface="+mn-cs"/>
              </a:rPr>
              <a:t>To quote a speaker at the Partnership for 21</a:t>
            </a:r>
            <a:r>
              <a:rPr lang="en-GB" baseline="30000" dirty="0" smtClean="0">
                <a:cs typeface="+mn-cs"/>
              </a:rPr>
              <a:t>st</a:t>
            </a:r>
            <a:r>
              <a:rPr lang="en-GB" dirty="0" smtClean="0">
                <a:cs typeface="+mn-cs"/>
              </a:rPr>
              <a:t> Century Readiness conference recently held in Wash DC   “many gadgets are arriving for the classrooms, all are positioned as devices for the future of learning today…  lots of excitement in this tech space… however what most education experts agree on is that technology needs to enable &amp; enhance what speaker called the 4 Cs plus added one more C: </a:t>
            </a:r>
            <a:endParaRPr lang="en-US" dirty="0" smtClean="0">
              <a:cs typeface="+mn-cs"/>
            </a:endParaRPr>
          </a:p>
          <a:p>
            <a:pPr>
              <a:defRPr/>
            </a:pPr>
            <a:r>
              <a:rPr lang="en-GB" dirty="0" smtClean="0">
                <a:cs typeface="+mn-cs"/>
              </a:rPr>
              <a:t> </a:t>
            </a:r>
            <a:endParaRPr lang="en-US" dirty="0" smtClean="0">
              <a:cs typeface="+mn-cs"/>
            </a:endParaRPr>
          </a:p>
          <a:p>
            <a:pPr>
              <a:defRPr/>
            </a:pPr>
            <a:r>
              <a:rPr lang="en-GB" b="1" i="1" dirty="0" smtClean="0">
                <a:cs typeface="+mn-cs"/>
              </a:rPr>
              <a:t>C</a:t>
            </a:r>
            <a:r>
              <a:rPr lang="en-GB" i="1" dirty="0" smtClean="0">
                <a:cs typeface="+mn-cs"/>
              </a:rPr>
              <a:t>ritical Thinking + </a:t>
            </a:r>
            <a:r>
              <a:rPr lang="en-GB" b="1" i="1" dirty="0" smtClean="0">
                <a:cs typeface="+mn-cs"/>
              </a:rPr>
              <a:t>C</a:t>
            </a:r>
            <a:r>
              <a:rPr lang="en-GB" i="1" dirty="0" smtClean="0">
                <a:cs typeface="+mn-cs"/>
              </a:rPr>
              <a:t>ollaboration + </a:t>
            </a:r>
            <a:r>
              <a:rPr lang="en-GB" b="1" i="1" dirty="0" smtClean="0">
                <a:cs typeface="+mn-cs"/>
              </a:rPr>
              <a:t>C</a:t>
            </a:r>
            <a:r>
              <a:rPr lang="en-GB" i="1" dirty="0" smtClean="0">
                <a:cs typeface="+mn-cs"/>
              </a:rPr>
              <a:t>reation + </a:t>
            </a:r>
            <a:r>
              <a:rPr lang="en-GB" b="1" i="1" dirty="0" smtClean="0">
                <a:cs typeface="+mn-cs"/>
              </a:rPr>
              <a:t>C</a:t>
            </a:r>
            <a:r>
              <a:rPr lang="en-GB" i="1" dirty="0" smtClean="0">
                <a:cs typeface="+mn-cs"/>
              </a:rPr>
              <a:t>ommunication ----- the speaker added another one…  </a:t>
            </a:r>
            <a:r>
              <a:rPr lang="en-GB" b="1" i="1" dirty="0" smtClean="0">
                <a:cs typeface="+mn-cs"/>
              </a:rPr>
              <a:t>C</a:t>
            </a:r>
            <a:r>
              <a:rPr lang="en-GB" i="1" dirty="0" smtClean="0">
                <a:cs typeface="+mn-cs"/>
              </a:rPr>
              <a:t>uriosity…”</a:t>
            </a:r>
            <a:r>
              <a:rPr lang="en-GB" u="sng" dirty="0" smtClean="0">
                <a:cs typeface="+mn-cs"/>
              </a:rPr>
              <a:t>that spells PC with full capability &amp; ability to run all sw platforms </a:t>
            </a:r>
            <a:r>
              <a:rPr lang="en-GB" dirty="0" smtClean="0">
                <a:cs typeface="+mn-cs"/>
              </a:rPr>
              <a:t>(content) for the “self designed” 21st century workforce.</a:t>
            </a:r>
            <a:endParaRPr lang="en-US" dirty="0" smtClean="0">
              <a:cs typeface="+mn-cs"/>
            </a:endParaRPr>
          </a:p>
          <a:p>
            <a:pPr>
              <a:defRPr/>
            </a:pPr>
            <a:r>
              <a:rPr lang="en-GB" dirty="0" smtClean="0">
                <a:cs typeface="+mn-cs"/>
              </a:rPr>
              <a:t> </a:t>
            </a:r>
            <a:endParaRPr lang="en-US" dirty="0" smtClean="0">
              <a:cs typeface="+mn-cs"/>
            </a:endParaRPr>
          </a:p>
          <a:p>
            <a:pPr>
              <a:defRPr/>
            </a:pPr>
            <a:r>
              <a:rPr lang="en-GB" dirty="0" smtClean="0">
                <a:cs typeface="+mn-cs"/>
              </a:rPr>
              <a:t>What tools are used by Apple, RIM, MSFT, Oracle and Google to build the future of software ? -- a PC</a:t>
            </a:r>
            <a:endParaRPr lang="en-US" dirty="0" smtClean="0">
              <a:cs typeface="+mn-cs"/>
            </a:endParaRPr>
          </a:p>
          <a:p>
            <a:pPr>
              <a:defRPr/>
            </a:pPr>
            <a:r>
              <a:rPr lang="en-GB" dirty="0" smtClean="0">
                <a:cs typeface="+mn-cs"/>
              </a:rPr>
              <a:t> </a:t>
            </a:r>
            <a:endParaRPr lang="en-US" dirty="0" smtClean="0">
              <a:cs typeface="+mn-cs"/>
            </a:endParaRPr>
          </a:p>
          <a:p>
            <a:pPr>
              <a:defRPr/>
            </a:pPr>
            <a:r>
              <a:rPr lang="en-GB" dirty="0" smtClean="0">
                <a:cs typeface="+mn-cs"/>
              </a:rPr>
              <a:t>So what should countries invest in ??  tools to build the next generation consumers or producers ?? -- the choice is theirs - the path to innovation economy is clear -- it is via a device that can help our kids create, collaborate  and contribute -- not just consume.   </a:t>
            </a:r>
            <a:endParaRPr lang="en-US" dirty="0" smtClean="0">
              <a:cs typeface="+mn-cs"/>
            </a:endParaRPr>
          </a:p>
          <a:p>
            <a:pPr>
              <a:defRPr/>
            </a:pPr>
            <a:r>
              <a:rPr lang="en-GB" dirty="0" smtClean="0">
                <a:cs typeface="+mn-cs"/>
              </a:rPr>
              <a:t> </a:t>
            </a:r>
            <a:endParaRPr lang="en-US" dirty="0" smtClean="0">
              <a:cs typeface="+mn-cs"/>
            </a:endParaRPr>
          </a:p>
          <a:p>
            <a:pPr>
              <a:defRPr/>
            </a:pPr>
            <a:r>
              <a:rPr lang="en-GB" dirty="0" smtClean="0">
                <a:cs typeface="+mn-cs"/>
              </a:rPr>
              <a:t>This becomes a country level economic imperative… investments in tech for edu need to help kids become creative participants and global contributors not just a better consumption market for someone else.</a:t>
            </a:r>
            <a:endParaRPr lang="en-US" dirty="0" smtClean="0">
              <a:cs typeface="+mn-cs"/>
            </a:endParaRPr>
          </a:p>
          <a:p>
            <a:pPr>
              <a:defRPr/>
            </a:pPr>
            <a:endParaRPr lang="en-GB" dirty="0">
              <a:cs typeface="+mn-cs"/>
            </a:endParaRPr>
          </a:p>
        </p:txBody>
      </p:sp>
      <p:sp>
        <p:nvSpPr>
          <p:cNvPr id="727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22D9B481-0A3B-4320-B8D2-4DBE3E3E9BB1}" type="slidenum">
              <a:rPr lang="en-US" sz="1200" smtClean="0">
                <a:solidFill>
                  <a:srgbClr val="000000"/>
                </a:solidFill>
                <a:latin typeface="Arial" charset="0"/>
                <a:cs typeface="Arial" charset="0"/>
              </a:rPr>
              <a:pPr algn="r" fontAlgn="base">
                <a:spcBef>
                  <a:spcPct val="0"/>
                </a:spcBef>
                <a:spcAft>
                  <a:spcPct val="0"/>
                </a:spcAft>
              </a:pPr>
              <a:t>15</a:t>
            </a:fld>
            <a:endParaRPr lang="en-US" sz="1200" smtClean="0">
              <a:solidFill>
                <a:srgbClr val="000000"/>
              </a:solidFill>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B3B25595-41A3-4D02-8AC9-17F0253A5F74}" type="slidenum">
              <a:rPr lang="en-US">
                <a:solidFill>
                  <a:srgbClr val="000000"/>
                </a:solidFill>
              </a:rPr>
              <a:pPr/>
              <a:t>17</a:t>
            </a:fld>
            <a:endParaRPr lang="en-US">
              <a:solidFill>
                <a:srgbClr val="000000"/>
              </a:solidFill>
            </a:endParaRPr>
          </a:p>
        </p:txBody>
      </p:sp>
      <p:sp>
        <p:nvSpPr>
          <p:cNvPr id="323587" name="Rectangle 2"/>
          <p:cNvSpPr>
            <a:spLocks noGrp="1" noRot="1" noChangeAspect="1" noChangeArrowheads="1" noTextEdit="1"/>
          </p:cNvSpPr>
          <p:nvPr>
            <p:ph type="sldImg"/>
          </p:nvPr>
        </p:nvSpPr>
        <p:spPr>
          <a:xfrm>
            <a:off x="381000" y="685800"/>
            <a:ext cx="6096000" cy="3429000"/>
          </a:xfrm>
          <a:ln/>
        </p:spPr>
      </p:sp>
      <p:sp>
        <p:nvSpPr>
          <p:cNvPr id="323588" name="Rectangle 3"/>
          <p:cNvSpPr>
            <a:spLocks noGrp="1" noChangeArrowheads="1"/>
          </p:cNvSpPr>
          <p:nvPr>
            <p:ph type="body" idx="1"/>
          </p:nvPr>
        </p:nvSpPr>
        <p:spPr>
          <a:noFill/>
          <a:ln/>
        </p:spPr>
        <p:txBody>
          <a:bodyPr/>
          <a:lstStyle/>
          <a:p>
            <a:pPr eaLnBrk="1" hangingPunct="1"/>
            <a:r>
              <a:rPr lang="en-US" smtClean="0"/>
              <a:t>Paul returns to the stage:</a:t>
            </a:r>
          </a:p>
          <a:p>
            <a:pPr eaLnBrk="1" hangingPunct="1"/>
            <a:r>
              <a:rPr lang="en-US" smtClean="0"/>
              <a:t>A special thanks to the folks in Normal, IL for letting us borrow their town for a while.</a:t>
            </a:r>
          </a:p>
          <a:p>
            <a:pPr eaLnBrk="1" hangingPunct="1"/>
            <a:r>
              <a:rPr lang="en-US" smtClean="0"/>
              <a:t>But, New Normal is not simply a place.  It’s a pattern that has repeated itself throughout history. </a:t>
            </a:r>
          </a:p>
          <a:p>
            <a:pPr eaLnBrk="1" hangingPunct="1"/>
            <a:r>
              <a:rPr lang="en-US" smtClean="0"/>
              <a:t>“In the “New Normal” the ‘status quo’ of our lives is changed by technology to reach new levels that are more useful, exciting, and fulfilling.  At first “New Normals” seem strange but they soon become transparent and an expected part daily life.   It is easy to recognize something that is “new”, but a lot harder to spot the next “New Normal.”  </a:t>
            </a:r>
          </a:p>
          <a:p>
            <a:pPr eaLnBrk="1" hangingPunct="1"/>
            <a:r>
              <a:rPr lang="en-US" smtClean="0"/>
              <a:t>Consider the cell phone.  When cell phones were “new,” they were big, funky and sort of worked if you were in the right place at the right time.  The network barely existed.  The device itself was more like a walkie-talkie on steroids than a portable telephone.</a:t>
            </a:r>
          </a:p>
          <a:p>
            <a:pPr eaLnBrk="1" hangingPunct="1"/>
            <a:r>
              <a:rPr lang="en-US" smtClean="0"/>
              <a:t>And even when you had a decent connection, people stared at you like you were Captain Kirk calling Mr. Spock.</a:t>
            </a:r>
          </a:p>
          <a:p>
            <a:pPr eaLnBrk="1" hangingPunct="1"/>
            <a:r>
              <a:rPr lang="en-US" smtClean="0"/>
              <a:t>But the cell phone met some basic needs, the need to communicate and the need for mobility.  As cellular technology, infrastructure and business opportunity came together, a New Normal was created  You not only expected to use your cell phone anywhere, anytime-- you’re surprised and upset when you couldn’t</a:t>
            </a:r>
          </a:p>
          <a:p>
            <a:pPr eaLnBrk="1" hangingPunct="1"/>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3"/>
          <p:cNvSpPr>
            <a:spLocks noGrp="1" noChangeArrowheads="1"/>
          </p:cNvSpPr>
          <p:nvPr>
            <p:ph type="ctrTitle"/>
          </p:nvPr>
        </p:nvSpPr>
        <p:spPr>
          <a:xfrm>
            <a:off x="4432314" y="1864701"/>
            <a:ext cx="4165599" cy="1169551"/>
          </a:xfrm>
          <a:prstGeom prst="rect">
            <a:avLst/>
          </a:prstGeom>
        </p:spPr>
        <p:txBody>
          <a:bodyPr wrap="square" anchor="ctr" anchorCtr="0">
            <a:spAutoFit/>
          </a:bodyPr>
          <a:lstStyle>
            <a:lvl1pPr algn="l">
              <a:lnSpc>
                <a:spcPct val="100000"/>
              </a:lnSpc>
              <a:defRPr sz="3800" b="0" i="0">
                <a:solidFill>
                  <a:schemeClr val="accent1"/>
                </a:solidFill>
                <a:latin typeface="+mn-lt"/>
                <a:cs typeface="Neo Sans Intel"/>
              </a:defRPr>
            </a:lvl1pPr>
          </a:lstStyle>
          <a:p>
            <a:r>
              <a:rPr lang="en-US" altLang="ja-JP" dirty="0" smtClean="0"/>
              <a:t>Click to edit Master title style</a:t>
            </a:r>
            <a:endParaRPr lang="en-US" altLang="ja-JP" dirty="0"/>
          </a:p>
        </p:txBody>
      </p:sp>
      <p:sp>
        <p:nvSpPr>
          <p:cNvPr id="11" name="Text Box 5"/>
          <p:cNvSpPr txBox="1">
            <a:spLocks noChangeArrowheads="1"/>
          </p:cNvSpPr>
          <p:nvPr userDrawn="1"/>
        </p:nvSpPr>
        <p:spPr bwMode="auto">
          <a:xfrm>
            <a:off x="1464594" y="4904220"/>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sz="800" b="0" i="0" kern="1200" dirty="0" smtClean="0">
                <a:solidFill>
                  <a:schemeClr val="tx2"/>
                </a:solidFill>
                <a:latin typeface="+mn-lt"/>
                <a:ea typeface="+mn-ea"/>
                <a:cs typeface="Neo Sans Intel"/>
              </a:rPr>
              <a:t>INTEL CONFIDENTIAL, FOR INTERNAL USE ONLY</a:t>
            </a:r>
          </a:p>
        </p:txBody>
      </p:sp>
      <p:sp>
        <p:nvSpPr>
          <p:cNvPr id="7" name="Rectangle 4"/>
          <p:cNvSpPr>
            <a:spLocks noGrp="1" noChangeArrowheads="1"/>
          </p:cNvSpPr>
          <p:nvPr>
            <p:ph type="subTitle" idx="1" hasCustomPrompt="1"/>
          </p:nvPr>
        </p:nvSpPr>
        <p:spPr>
          <a:xfrm>
            <a:off x="4432301" y="3265048"/>
            <a:ext cx="4174960" cy="938719"/>
          </a:xfrm>
          <a:prstGeom prst="rect">
            <a:avLst/>
          </a:prstGeom>
        </p:spPr>
        <p:txBody>
          <a:bodyPr wrap="square">
            <a:spAutoFit/>
          </a:bodyPr>
          <a:lstStyle>
            <a:lvl1pPr marL="0" indent="0" algn="l">
              <a:lnSpc>
                <a:spcPts val="2400"/>
              </a:lnSpc>
              <a:spcBef>
                <a:spcPts val="0"/>
              </a:spcBef>
              <a:spcAft>
                <a:spcPts val="1200"/>
              </a:spcAft>
              <a:defRPr sz="2000" b="0" i="0">
                <a:solidFill>
                  <a:srgbClr val="0071C5"/>
                </a:solidFill>
                <a:latin typeface="+mn-lt"/>
                <a:cs typeface="Neo Sans Intel"/>
              </a:defRPr>
            </a:lvl1pPr>
          </a:lstStyle>
          <a:p>
            <a:pPr>
              <a:lnSpc>
                <a:spcPct val="80000"/>
              </a:lnSpc>
              <a:spcAft>
                <a:spcPts val="800"/>
              </a:spcAft>
            </a:pPr>
            <a:r>
              <a:rPr lang="en-US" dirty="0" smtClean="0">
                <a:latin typeface="Verdana" charset="0"/>
              </a:rPr>
              <a:t>Subtitle</a:t>
            </a:r>
          </a:p>
          <a:p>
            <a:pPr>
              <a:lnSpc>
                <a:spcPts val="2160"/>
              </a:lnSpc>
              <a:spcAft>
                <a:spcPts val="0"/>
              </a:spcAft>
            </a:pPr>
            <a:r>
              <a:rPr lang="en-US" sz="1600" dirty="0" smtClean="0">
                <a:latin typeface="Verdana" charset="0"/>
              </a:rPr>
              <a:t>Additional Info</a:t>
            </a:r>
            <a:endParaRPr lang="en-US" dirty="0" smtClean="0">
              <a:latin typeface="Verdana" charset="0"/>
            </a:endParaRPr>
          </a:p>
          <a:p>
            <a:endParaRPr lang="en-US" dirty="0"/>
          </a:p>
        </p:txBody>
      </p:sp>
    </p:spTree>
    <p:extLst>
      <p:ext uri="{BB962C8B-B14F-4D97-AF65-F5344CB8AC3E}">
        <p14:creationId xmlns:p14="http://schemas.microsoft.com/office/powerpoint/2010/main" val="2743638803"/>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10CCBB2-23CF-43DD-999B-A7E7F6652AA9}" type="slidenum">
              <a:rPr lang="en-US" smtClean="0"/>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with White Logo">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2" name="Picture 1" descr="intel-logo-bi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980" indent="0" algn="ctr">
              <a:buNone/>
              <a:defRPr/>
            </a:lvl2pPr>
            <a:lvl3pPr marL="913960" indent="0" algn="ctr">
              <a:buNone/>
              <a:defRPr/>
            </a:lvl3pPr>
            <a:lvl4pPr marL="1370940" indent="0" algn="ctr">
              <a:buNone/>
              <a:defRPr/>
            </a:lvl4pPr>
            <a:lvl5pPr marL="1827922" indent="0" algn="ctr">
              <a:buNone/>
              <a:defRPr/>
            </a:lvl5pPr>
            <a:lvl6pPr marL="2284900" indent="0" algn="ctr">
              <a:buNone/>
              <a:defRPr/>
            </a:lvl6pPr>
            <a:lvl7pPr marL="2741881" indent="0" algn="ctr">
              <a:buNone/>
              <a:defRPr/>
            </a:lvl7pPr>
            <a:lvl8pPr marL="3198862" indent="0" algn="ctr">
              <a:buNone/>
              <a:defRPr/>
            </a:lvl8pPr>
            <a:lvl9pPr marL="3655841"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lvl1pPr>
            <a:lvl2pPr marL="456980" indent="0">
              <a:buNone/>
              <a:defRPr sz="1800"/>
            </a:lvl2pPr>
            <a:lvl3pPr marL="913960" indent="0">
              <a:buNone/>
              <a:defRPr sz="1600"/>
            </a:lvl3pPr>
            <a:lvl4pPr marL="1370940" indent="0">
              <a:buNone/>
              <a:defRPr sz="1400"/>
            </a:lvl4pPr>
            <a:lvl5pPr marL="1827922" indent="0">
              <a:buNone/>
              <a:defRPr sz="1400"/>
            </a:lvl5pPr>
            <a:lvl6pPr marL="2284900" indent="0">
              <a:buNone/>
              <a:defRPr sz="1400"/>
            </a:lvl6pPr>
            <a:lvl7pPr marL="2741881" indent="0">
              <a:buNone/>
              <a:defRPr sz="1400"/>
            </a:lvl7pPr>
            <a:lvl8pPr marL="3198862" indent="0">
              <a:buNone/>
              <a:defRPr sz="1400"/>
            </a:lvl8pPr>
            <a:lvl9pPr marL="3655841"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6980" indent="0">
              <a:buNone/>
              <a:defRPr sz="2000" b="1"/>
            </a:lvl2pPr>
            <a:lvl3pPr marL="913960" indent="0">
              <a:buNone/>
              <a:defRPr sz="1800" b="1"/>
            </a:lvl3pPr>
            <a:lvl4pPr marL="1370940" indent="0">
              <a:buNone/>
              <a:defRPr sz="1600" b="1"/>
            </a:lvl4pPr>
            <a:lvl5pPr marL="1827922" indent="0">
              <a:buNone/>
              <a:defRPr sz="1600" b="1"/>
            </a:lvl5pPr>
            <a:lvl6pPr marL="2284900" indent="0">
              <a:buNone/>
              <a:defRPr sz="1600" b="1"/>
            </a:lvl6pPr>
            <a:lvl7pPr marL="2741881" indent="0">
              <a:buNone/>
              <a:defRPr sz="1600" b="1"/>
            </a:lvl7pPr>
            <a:lvl8pPr marL="3198862" indent="0">
              <a:buNone/>
              <a:defRPr sz="1600" b="1"/>
            </a:lvl8pPr>
            <a:lvl9pPr marL="3655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980" indent="0">
              <a:buNone/>
              <a:defRPr sz="2000" b="1"/>
            </a:lvl2pPr>
            <a:lvl3pPr marL="913960" indent="0">
              <a:buNone/>
              <a:defRPr sz="1800" b="1"/>
            </a:lvl3pPr>
            <a:lvl4pPr marL="1370940" indent="0">
              <a:buNone/>
              <a:defRPr sz="1600" b="1"/>
            </a:lvl4pPr>
            <a:lvl5pPr marL="1827922" indent="0">
              <a:buNone/>
              <a:defRPr sz="1600" b="1"/>
            </a:lvl5pPr>
            <a:lvl6pPr marL="2284900" indent="0">
              <a:buNone/>
              <a:defRPr sz="1600" b="1"/>
            </a:lvl6pPr>
            <a:lvl7pPr marL="2741881" indent="0">
              <a:buNone/>
              <a:defRPr sz="1600" b="1"/>
            </a:lvl7pPr>
            <a:lvl8pPr marL="3198862" indent="0">
              <a:buNone/>
              <a:defRPr sz="1600" b="1"/>
            </a:lvl8pPr>
            <a:lvl9pPr marL="3655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8"/>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980" indent="0">
              <a:buNone/>
              <a:defRPr sz="1200"/>
            </a:lvl2pPr>
            <a:lvl3pPr marL="913960" indent="0">
              <a:buNone/>
              <a:defRPr sz="1000"/>
            </a:lvl3pPr>
            <a:lvl4pPr marL="1370940" indent="0">
              <a:buNone/>
              <a:defRPr sz="900"/>
            </a:lvl4pPr>
            <a:lvl5pPr marL="1827922" indent="0">
              <a:buNone/>
              <a:defRPr sz="900"/>
            </a:lvl5pPr>
            <a:lvl6pPr marL="2284900" indent="0">
              <a:buNone/>
              <a:defRPr sz="900"/>
            </a:lvl6pPr>
            <a:lvl7pPr marL="2741881" indent="0">
              <a:buNone/>
              <a:defRPr sz="900"/>
            </a:lvl7pPr>
            <a:lvl8pPr marL="3198862" indent="0">
              <a:buNone/>
              <a:defRPr sz="900"/>
            </a:lvl8pPr>
            <a:lvl9pPr marL="3655841"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8131" name="Rectangle 3"/>
          <p:cNvSpPr>
            <a:spLocks noGrp="1" noChangeArrowheads="1"/>
          </p:cNvSpPr>
          <p:nvPr>
            <p:ph type="ctrTitle"/>
          </p:nvPr>
        </p:nvSpPr>
        <p:spPr>
          <a:xfrm>
            <a:off x="457202" y="3295829"/>
            <a:ext cx="5830122" cy="584775"/>
          </a:xfrm>
          <a:prstGeom prst="rect">
            <a:avLst/>
          </a:prstGeom>
        </p:spPr>
        <p:txBody>
          <a:bodyPr wrap="none" anchor="ctr" anchorCtr="0">
            <a:spAutoFit/>
          </a:bodyPr>
          <a:lstStyle>
            <a:lvl1pPr algn="l">
              <a:lnSpc>
                <a:spcPct val="100000"/>
              </a:lnSpc>
              <a:defRPr sz="3800" b="0" i="0">
                <a:solidFill>
                  <a:schemeClr val="bg1"/>
                </a:solidFill>
                <a:latin typeface="+mn-lt"/>
                <a:cs typeface="Neo Sans Intel"/>
              </a:defRPr>
            </a:lvl1pPr>
          </a:lstStyle>
          <a:p>
            <a:r>
              <a:rPr lang="en-US" altLang="ja-JP" dirty="0" smtClean="0"/>
              <a:t>Click to edit Master title</a:t>
            </a:r>
            <a:endParaRPr lang="en-US" altLang="ja-JP" dirty="0"/>
          </a:p>
        </p:txBody>
      </p:sp>
      <p:sp>
        <p:nvSpPr>
          <p:cNvPr id="48132" name="Rectangle 4"/>
          <p:cNvSpPr>
            <a:spLocks noGrp="1" noChangeArrowheads="1"/>
          </p:cNvSpPr>
          <p:nvPr>
            <p:ph type="subTitle" idx="1" hasCustomPrompt="1"/>
          </p:nvPr>
        </p:nvSpPr>
        <p:spPr>
          <a:xfrm>
            <a:off x="457201" y="4074664"/>
            <a:ext cx="4466738" cy="630942"/>
          </a:xfrm>
          <a:prstGeom prst="rect">
            <a:avLst/>
          </a:prstGeom>
        </p:spPr>
        <p:txBody>
          <a:bodyPr wrap="square">
            <a:spAutoFit/>
          </a:bodyPr>
          <a:lstStyle>
            <a:lvl1pPr marL="0" indent="0" algn="l">
              <a:lnSpc>
                <a:spcPts val="2400"/>
              </a:lnSpc>
              <a:spcBef>
                <a:spcPts val="0"/>
              </a:spcBef>
              <a:spcAft>
                <a:spcPts val="1200"/>
              </a:spcAft>
              <a:defRPr sz="2000" b="0" i="0">
                <a:solidFill>
                  <a:schemeClr val="bg1"/>
                </a:solidFill>
                <a:latin typeface="+mn-lt"/>
                <a:cs typeface="Neo Sans Intel"/>
              </a:defRPr>
            </a:lvl1pPr>
          </a:lstStyle>
          <a:p>
            <a:pPr>
              <a:lnSpc>
                <a:spcPct val="80000"/>
              </a:lnSpc>
              <a:spcAft>
                <a:spcPts val="800"/>
              </a:spcAft>
            </a:pPr>
            <a:r>
              <a:rPr lang="en-US" dirty="0" smtClean="0">
                <a:latin typeface="Verdana" charset="0"/>
              </a:rPr>
              <a:t>Subtitle</a:t>
            </a:r>
          </a:p>
          <a:p>
            <a:pPr>
              <a:lnSpc>
                <a:spcPts val="2160"/>
              </a:lnSpc>
              <a:spcAft>
                <a:spcPts val="0"/>
              </a:spcAft>
            </a:pPr>
            <a:r>
              <a:rPr lang="en-US" sz="1600" dirty="0" smtClean="0">
                <a:latin typeface="Verdana" charset="0"/>
              </a:rPr>
              <a:t>Additional Info</a:t>
            </a:r>
            <a:endParaRPr lang="en-US" dirty="0" smtClean="0">
              <a:latin typeface="Verdana" charset="0"/>
            </a:endParaRPr>
          </a:p>
        </p:txBody>
      </p:sp>
      <p:sp>
        <p:nvSpPr>
          <p:cNvPr id="5" name="Text Box 5"/>
          <p:cNvSpPr txBox="1">
            <a:spLocks noChangeArrowheads="1"/>
          </p:cNvSpPr>
          <p:nvPr userDrawn="1"/>
        </p:nvSpPr>
        <p:spPr bwMode="auto">
          <a:xfrm>
            <a:off x="448594" y="4942320"/>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sz="800" b="0" i="0" kern="1200" dirty="0" smtClean="0">
                <a:solidFill>
                  <a:schemeClr val="tx2"/>
                </a:solidFill>
                <a:latin typeface="+mn-lt"/>
                <a:ea typeface="+mn-ea"/>
                <a:cs typeface="Neo Sans Intel"/>
              </a:rPr>
              <a:t>INTEL CONFIDENTIAL, FOR INTERNAL USE ONLY</a:t>
            </a:r>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80" indent="0">
              <a:buNone/>
              <a:defRPr sz="2800"/>
            </a:lvl2pPr>
            <a:lvl3pPr marL="913960" indent="0">
              <a:buNone/>
              <a:defRPr sz="2400"/>
            </a:lvl3pPr>
            <a:lvl4pPr marL="1370940" indent="0">
              <a:buNone/>
              <a:defRPr sz="2000"/>
            </a:lvl4pPr>
            <a:lvl5pPr marL="1827922" indent="0">
              <a:buNone/>
              <a:defRPr sz="2000"/>
            </a:lvl5pPr>
            <a:lvl6pPr marL="2284900" indent="0">
              <a:buNone/>
              <a:defRPr sz="2000"/>
            </a:lvl6pPr>
            <a:lvl7pPr marL="2741881" indent="0">
              <a:buNone/>
              <a:defRPr sz="2000"/>
            </a:lvl7pPr>
            <a:lvl8pPr marL="3198862" indent="0">
              <a:buNone/>
              <a:defRPr sz="2000"/>
            </a:lvl8pPr>
            <a:lvl9pPr marL="3655841" indent="0">
              <a:buNone/>
              <a:defRPr sz="2000"/>
            </a:lvl9pPr>
          </a:lstStyle>
          <a:p>
            <a:pPr lvl="0"/>
            <a:endParaRPr lang="en-US" noProof="0" smtClean="0"/>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80" indent="0">
              <a:buNone/>
              <a:defRPr sz="1200"/>
            </a:lvl2pPr>
            <a:lvl3pPr marL="913960" indent="0">
              <a:buNone/>
              <a:defRPr sz="1000"/>
            </a:lvl3pPr>
            <a:lvl4pPr marL="1370940" indent="0">
              <a:buNone/>
              <a:defRPr sz="900"/>
            </a:lvl4pPr>
            <a:lvl5pPr marL="1827922" indent="0">
              <a:buNone/>
              <a:defRPr sz="900"/>
            </a:lvl5pPr>
            <a:lvl6pPr marL="2284900" indent="0">
              <a:buNone/>
              <a:defRPr sz="900"/>
            </a:lvl6pPr>
            <a:lvl7pPr marL="2741881" indent="0">
              <a:buNone/>
              <a:defRPr sz="900"/>
            </a:lvl7pPr>
            <a:lvl8pPr marL="3198862" indent="0">
              <a:buNone/>
              <a:defRPr sz="900"/>
            </a:lvl8pPr>
            <a:lvl9pPr marL="3655841"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2532" name="Rectangle 4"/>
          <p:cNvSpPr>
            <a:spLocks noGrp="1" noChangeArrowheads="1"/>
          </p:cNvSpPr>
          <p:nvPr>
            <p:ph type="ctrTitle"/>
          </p:nvPr>
        </p:nvSpPr>
        <p:spPr>
          <a:xfrm>
            <a:off x="270555" y="1560254"/>
            <a:ext cx="4530046" cy="943817"/>
          </a:xfrm>
        </p:spPr>
        <p:txBody>
          <a:bodyPr anchor="b" anchorCtr="0"/>
          <a:lstStyle>
            <a:lvl1pPr algn="r">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241301" y="2628923"/>
            <a:ext cx="4559300" cy="1119467"/>
          </a:xfrm>
        </p:spPr>
        <p:txBody>
          <a:bodyPr anchorCtr="0"/>
          <a:lstStyle>
            <a:lvl1pPr marL="0" indent="0" algn="r">
              <a:buFont typeface="Wingdings" pitchFamily="2" charset="2"/>
              <a:buNone/>
              <a:defRPr/>
            </a:lvl1pPr>
          </a:lstStyle>
          <a:p>
            <a:r>
              <a:rPr lang="en-US" dirty="0" smtClean="0"/>
              <a:t>Click to edit Master subtitle style</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7950" y="4071457"/>
            <a:ext cx="1416050" cy="1072067"/>
          </a:xfrm>
          <a:prstGeom prst="rect">
            <a:avLst/>
          </a:prstGeom>
        </p:spPr>
      </p:pic>
    </p:spTree>
    <p:extLst>
      <p:ext uri="{BB962C8B-B14F-4D97-AF65-F5344CB8AC3E}">
        <p14:creationId xmlns:p14="http://schemas.microsoft.com/office/powerpoint/2010/main" val="315402112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984310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lvl1pPr>
            <a:lvl2pPr marL="456934" indent="0">
              <a:buNone/>
              <a:defRPr sz="1800"/>
            </a:lvl2pPr>
            <a:lvl3pPr marL="913870" indent="0">
              <a:buNone/>
              <a:defRPr sz="1600"/>
            </a:lvl3pPr>
            <a:lvl4pPr marL="1370803" indent="0">
              <a:buNone/>
              <a:defRPr sz="1400"/>
            </a:lvl4pPr>
            <a:lvl5pPr marL="1827739" indent="0">
              <a:buNone/>
              <a:defRPr sz="1400"/>
            </a:lvl5pPr>
            <a:lvl6pPr marL="2284676" indent="0">
              <a:buNone/>
              <a:defRPr sz="1400"/>
            </a:lvl6pPr>
            <a:lvl7pPr marL="2741610" indent="0">
              <a:buNone/>
              <a:defRPr sz="1400"/>
            </a:lvl7pPr>
            <a:lvl8pPr marL="3198544" indent="0">
              <a:buNone/>
              <a:defRPr sz="1400"/>
            </a:lvl8pPr>
            <a:lvl9pPr marL="3655478" indent="0">
              <a:buNone/>
              <a:defRPr sz="1400"/>
            </a:lvl9pPr>
          </a:lstStyle>
          <a:p>
            <a:pPr lvl="0"/>
            <a:r>
              <a:rPr lang="en-US" smtClean="0"/>
              <a:t>Click to edit Master text styles</a:t>
            </a:r>
          </a:p>
        </p:txBody>
      </p:sp>
    </p:spTree>
    <p:extLst>
      <p:ext uri="{BB962C8B-B14F-4D97-AF65-F5344CB8AC3E}">
        <p14:creationId xmlns:p14="http://schemas.microsoft.com/office/powerpoint/2010/main" val="6015472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0724387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34" indent="0">
              <a:buNone/>
              <a:defRPr sz="2000" b="1"/>
            </a:lvl2pPr>
            <a:lvl3pPr marL="913870" indent="0">
              <a:buNone/>
              <a:defRPr sz="1800" b="1"/>
            </a:lvl3pPr>
            <a:lvl4pPr marL="1370803" indent="0">
              <a:buNone/>
              <a:defRPr sz="1600" b="1"/>
            </a:lvl4pPr>
            <a:lvl5pPr marL="1827739" indent="0">
              <a:buNone/>
              <a:defRPr sz="1600" b="1"/>
            </a:lvl5pPr>
            <a:lvl6pPr marL="2284676" indent="0">
              <a:buNone/>
              <a:defRPr sz="1600" b="1"/>
            </a:lvl6pPr>
            <a:lvl7pPr marL="2741610" indent="0">
              <a:buNone/>
              <a:defRPr sz="1600" b="1"/>
            </a:lvl7pPr>
            <a:lvl8pPr marL="3198544" indent="0">
              <a:buNone/>
              <a:defRPr sz="1600" b="1"/>
            </a:lvl8pPr>
            <a:lvl9pPr marL="3655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934" indent="0">
              <a:buNone/>
              <a:defRPr sz="2000" b="1"/>
            </a:lvl2pPr>
            <a:lvl3pPr marL="913870" indent="0">
              <a:buNone/>
              <a:defRPr sz="1800" b="1"/>
            </a:lvl3pPr>
            <a:lvl4pPr marL="1370803" indent="0">
              <a:buNone/>
              <a:defRPr sz="1600" b="1"/>
            </a:lvl4pPr>
            <a:lvl5pPr marL="1827739" indent="0">
              <a:buNone/>
              <a:defRPr sz="1600" b="1"/>
            </a:lvl5pPr>
            <a:lvl6pPr marL="2284676" indent="0">
              <a:buNone/>
              <a:defRPr sz="1600" b="1"/>
            </a:lvl6pPr>
            <a:lvl7pPr marL="2741610" indent="0">
              <a:buNone/>
              <a:defRPr sz="1600" b="1"/>
            </a:lvl7pPr>
            <a:lvl8pPr marL="3198544" indent="0">
              <a:buNone/>
              <a:defRPr sz="1600" b="1"/>
            </a:lvl8pPr>
            <a:lvl9pPr marL="3655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9771052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004213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355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3">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9" name="Rectangle 3"/>
          <p:cNvSpPr>
            <a:spLocks noGrp="1" noChangeArrowheads="1"/>
          </p:cNvSpPr>
          <p:nvPr>
            <p:ph type="ctrTitle"/>
          </p:nvPr>
        </p:nvSpPr>
        <p:spPr>
          <a:xfrm>
            <a:off x="457203" y="1752208"/>
            <a:ext cx="3911598" cy="1107996"/>
          </a:xfrm>
          <a:prstGeom prst="rect">
            <a:avLst/>
          </a:prstGeom>
        </p:spPr>
        <p:txBody>
          <a:bodyPr wrap="square" anchor="ctr" anchorCtr="0">
            <a:spAutoFit/>
          </a:bodyPr>
          <a:lstStyle>
            <a:lvl1pPr algn="l">
              <a:lnSpc>
                <a:spcPct val="100000"/>
              </a:lnSpc>
              <a:defRPr sz="3600" b="0" i="0">
                <a:solidFill>
                  <a:schemeClr val="bg1"/>
                </a:solidFill>
                <a:latin typeface="+mn-lt"/>
                <a:cs typeface="Neo Sans Intel"/>
              </a:defRPr>
            </a:lvl1pPr>
          </a:lstStyle>
          <a:p>
            <a:r>
              <a:rPr lang="en-US" altLang="ja-JP" dirty="0" smtClean="0"/>
              <a:t>Click to edit Master title style</a:t>
            </a:r>
            <a:endParaRPr lang="en-US" altLang="ja-JP" dirty="0"/>
          </a:p>
        </p:txBody>
      </p:sp>
      <p:sp>
        <p:nvSpPr>
          <p:cNvPr id="11" name="Text Box 5"/>
          <p:cNvSpPr txBox="1">
            <a:spLocks noChangeArrowheads="1"/>
          </p:cNvSpPr>
          <p:nvPr userDrawn="1"/>
        </p:nvSpPr>
        <p:spPr bwMode="auto">
          <a:xfrm>
            <a:off x="448594" y="4955020"/>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sz="800" b="0" i="0" kern="1200" dirty="0" smtClean="0">
                <a:solidFill>
                  <a:schemeClr val="tx2"/>
                </a:solidFill>
                <a:latin typeface="+mn-lt"/>
                <a:ea typeface="+mn-ea"/>
                <a:cs typeface="Neo Sans Intel"/>
              </a:rPr>
              <a:t>INTEL CONFIDENTIAL, FOR INTERNAL USE ONLY</a:t>
            </a:r>
          </a:p>
        </p:txBody>
      </p:sp>
      <p:sp>
        <p:nvSpPr>
          <p:cNvPr id="12" name="Rectangle 4"/>
          <p:cNvSpPr>
            <a:spLocks noGrp="1" noChangeArrowheads="1"/>
          </p:cNvSpPr>
          <p:nvPr>
            <p:ph type="subTitle" idx="1" hasCustomPrompt="1"/>
          </p:nvPr>
        </p:nvSpPr>
        <p:spPr>
          <a:xfrm>
            <a:off x="457214" y="3954015"/>
            <a:ext cx="4051299" cy="630942"/>
          </a:xfrm>
          <a:prstGeom prst="rect">
            <a:avLst/>
          </a:prstGeom>
        </p:spPr>
        <p:txBody>
          <a:bodyPr wrap="square">
            <a:spAutoFit/>
          </a:bodyPr>
          <a:lstStyle>
            <a:lvl1pPr marL="0" indent="0" algn="l">
              <a:lnSpc>
                <a:spcPct val="70000"/>
              </a:lnSpc>
              <a:spcBef>
                <a:spcPts val="0"/>
              </a:spcBef>
              <a:spcAft>
                <a:spcPts val="0"/>
              </a:spcAft>
              <a:defRPr sz="2000" b="0" i="0">
                <a:solidFill>
                  <a:schemeClr val="bg1"/>
                </a:solidFill>
                <a:latin typeface="+mn-lt"/>
                <a:cs typeface="Neo Sans Intel"/>
              </a:defRPr>
            </a:lvl1pPr>
          </a:lstStyle>
          <a:p>
            <a:pPr>
              <a:lnSpc>
                <a:spcPct val="80000"/>
              </a:lnSpc>
              <a:spcAft>
                <a:spcPts val="800"/>
              </a:spcAft>
            </a:pPr>
            <a:r>
              <a:rPr lang="en-US" dirty="0" smtClean="0">
                <a:latin typeface="Verdana" charset="0"/>
              </a:rPr>
              <a:t>Subtitle</a:t>
            </a:r>
          </a:p>
          <a:p>
            <a:pPr>
              <a:lnSpc>
                <a:spcPts val="2160"/>
              </a:lnSpc>
              <a:spcAft>
                <a:spcPts val="0"/>
              </a:spcAft>
            </a:pPr>
            <a:r>
              <a:rPr lang="en-US" sz="1600" dirty="0" smtClean="0">
                <a:latin typeface="Verdana" charset="0"/>
              </a:rPr>
              <a:t>Additional Info</a:t>
            </a:r>
            <a:endParaRPr lang="en-US" dirty="0" smtClean="0">
              <a:latin typeface="Verdana" charset="0"/>
            </a:endParaRPr>
          </a:p>
        </p:txBody>
      </p:sp>
    </p:spTree>
    <p:extLst>
      <p:ext uri="{BB962C8B-B14F-4D97-AF65-F5344CB8AC3E}">
        <p14:creationId xmlns:p14="http://schemas.microsoft.com/office/powerpoint/2010/main" val="1913258524"/>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1" descr="intel_rgb_100-l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5621" y="536948"/>
            <a:ext cx="5388476" cy="4079526"/>
          </a:xfrm>
          <a:prstGeom prst="rect">
            <a:avLst/>
          </a:prstGeom>
        </p:spPr>
      </p:pic>
    </p:spTree>
    <p:extLst>
      <p:ext uri="{BB962C8B-B14F-4D97-AF65-F5344CB8AC3E}">
        <p14:creationId xmlns:p14="http://schemas.microsoft.com/office/powerpoint/2010/main" val="421371999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2_Blank">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7950" y="4071457"/>
            <a:ext cx="1416050" cy="1072067"/>
          </a:xfrm>
          <a:prstGeom prst="rect">
            <a:avLst/>
          </a:prstGeom>
        </p:spPr>
      </p:pic>
      <p:sp>
        <p:nvSpPr>
          <p:cNvPr id="3" name="TextBox 2"/>
          <p:cNvSpPr txBox="1"/>
          <p:nvPr userDrawn="1"/>
        </p:nvSpPr>
        <p:spPr>
          <a:xfrm>
            <a:off x="342910" y="3086126"/>
            <a:ext cx="5131279" cy="510877"/>
          </a:xfrm>
          <a:prstGeom prst="rect">
            <a:avLst/>
          </a:prstGeom>
          <a:noFill/>
        </p:spPr>
        <p:txBody>
          <a:bodyPr wrap="none" lIns="63977" tIns="31988" rIns="63977" bIns="31988" rtlCol="0">
            <a:spAutoFit/>
          </a:bodyPr>
          <a:lstStyle/>
          <a:p>
            <a:pPr defTabSz="913915"/>
            <a:r>
              <a:rPr lang="en-US" sz="2900" spc="560" dirty="0" smtClean="0">
                <a:solidFill>
                  <a:srgbClr val="FFFF00"/>
                </a:solidFill>
                <a:latin typeface="Neo Sans Intel Medium"/>
              </a:rPr>
              <a:t>LEADER SUMMIT </a:t>
            </a:r>
            <a:r>
              <a:rPr lang="en-US" sz="2900" spc="560" dirty="0" smtClean="0">
                <a:solidFill>
                  <a:prstClr val="white"/>
                </a:solidFill>
              </a:rPr>
              <a:t>2011</a:t>
            </a:r>
            <a:endParaRPr lang="en-US" sz="2900" spc="560" dirty="0">
              <a:solidFill>
                <a:prstClr val="white"/>
              </a:solidFill>
            </a:endParaRPr>
          </a:p>
        </p:txBody>
      </p:sp>
      <p:sp>
        <p:nvSpPr>
          <p:cNvPr id="4" name="TextBox 3"/>
          <p:cNvSpPr txBox="1"/>
          <p:nvPr userDrawn="1"/>
        </p:nvSpPr>
        <p:spPr>
          <a:xfrm>
            <a:off x="342903" y="3448074"/>
            <a:ext cx="4977262" cy="403155"/>
          </a:xfrm>
          <a:prstGeom prst="rect">
            <a:avLst/>
          </a:prstGeom>
          <a:noFill/>
        </p:spPr>
        <p:txBody>
          <a:bodyPr wrap="none" lIns="63977" tIns="31988" rIns="63977" bIns="31988" rtlCol="0">
            <a:spAutoFit/>
          </a:bodyPr>
          <a:lstStyle/>
          <a:p>
            <a:pPr defTabSz="913915"/>
            <a:r>
              <a:rPr lang="en-US" sz="2200" spc="476" dirty="0" smtClean="0">
                <a:solidFill>
                  <a:prstClr val="white"/>
                </a:solidFill>
              </a:rPr>
              <a:t>We can’t wait for tomorrow</a:t>
            </a:r>
            <a:endParaRPr lang="en-US" sz="2200" spc="476" dirty="0">
              <a:solidFill>
                <a:prstClr val="white"/>
              </a:solidFill>
            </a:endParaRPr>
          </a:p>
        </p:txBody>
      </p:sp>
    </p:spTree>
    <p:extLst>
      <p:ext uri="{BB962C8B-B14F-4D97-AF65-F5344CB8AC3E}">
        <p14:creationId xmlns:p14="http://schemas.microsoft.com/office/powerpoint/2010/main" val="121400238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7"/>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r>
              <a:rPr lang="en-US" smtClean="0">
                <a:solidFill>
                  <a:srgbClr val="FFFFFF"/>
                </a:solidFill>
              </a:rPr>
              <a:t>Intel.com/Worldahead</a:t>
            </a:r>
            <a:endParaRPr lang="en-US" dirty="0">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6"/>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3800" y="1009651"/>
            <a:ext cx="3149600" cy="2066924"/>
          </a:xfrm>
          <a:prstGeom prst="rect">
            <a:avLst/>
          </a:prstGeom>
        </p:spPr>
        <p:txBody>
          <a:bodyPr anchor="ctr" anchorCtr="0"/>
          <a:lstStyle>
            <a:lvl1pPr algn="l">
              <a:lnSpc>
                <a:spcPct val="100000"/>
              </a:lnSpc>
              <a:defRPr sz="3800" b="0" i="0" cap="none">
                <a:solidFill>
                  <a:srgbClr val="FFFFFF"/>
                </a:solidFill>
                <a:latin typeface="+mn-lt"/>
                <a:cs typeface="Neo Sans Intel"/>
              </a:defRPr>
            </a:lvl1pPr>
          </a:lstStyle>
          <a:p>
            <a:r>
              <a:rPr lang="en-US" dirty="0" smtClean="0"/>
              <a:t>CLICK TO EDIT SECTION DIVIDER TITLE STYLE</a:t>
            </a:r>
            <a:endParaRPr lang="en-US" dirty="0"/>
          </a:p>
        </p:txBody>
      </p:sp>
      <p:sp>
        <p:nvSpPr>
          <p:cNvPr id="5" name="Slide Number Placeholder 4"/>
          <p:cNvSpPr>
            <a:spLocks noGrp="1"/>
          </p:cNvSpPr>
          <p:nvPr>
            <p:ph type="sldNum" sz="quarter" idx="10"/>
          </p:nvPr>
        </p:nvSpPr>
        <p:spPr/>
        <p:txBody>
          <a:bodyPr/>
          <a:lstStyle>
            <a:lvl1pPr>
              <a:defRPr>
                <a:latin typeface="+mn-lt"/>
              </a:defRPr>
            </a:lvl1pPr>
          </a:lstStyle>
          <a:p>
            <a:fld id="{F10CCBB2-23CF-43DD-999B-A7E7F6652AA9}" type="slidenum">
              <a:rPr lang="en-US" smtClean="0"/>
              <a:pPr/>
              <a:t>‹#›</a:t>
            </a:fld>
            <a:endParaRPr lang="en-US" dirty="0"/>
          </a:p>
        </p:txBody>
      </p:sp>
      <p:sp>
        <p:nvSpPr>
          <p:cNvPr id="8" name="Text Box 5"/>
          <p:cNvSpPr txBox="1">
            <a:spLocks noChangeArrowheads="1"/>
          </p:cNvSpPr>
          <p:nvPr userDrawn="1"/>
        </p:nvSpPr>
        <p:spPr bwMode="auto">
          <a:xfrm>
            <a:off x="550194" y="4904220"/>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eaLnBrk="0" hangingPunct="0">
              <a:spcBef>
                <a:spcPct val="50000"/>
              </a:spcBef>
              <a:defRPr/>
            </a:pPr>
            <a:r>
              <a:rPr lang="en-US" sz="800" b="0" i="0" dirty="0" smtClean="0">
                <a:solidFill>
                  <a:schemeClr val="tx2"/>
                </a:solidFill>
                <a:latin typeface="+mn-lt"/>
                <a:cs typeface="Neo Sans Intel"/>
              </a:rPr>
              <a:t>INTEL CONFIDENTIAL</a:t>
            </a:r>
            <a:endParaRPr lang="en-US" sz="800" b="0" i="0" dirty="0">
              <a:solidFill>
                <a:schemeClr val="tx2"/>
              </a:solidFill>
              <a:latin typeface="+mn-lt"/>
              <a:cs typeface="Neo Sans Intel"/>
            </a:endParaRPr>
          </a:p>
        </p:txBody>
      </p:sp>
    </p:spTree>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31"/>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r>
              <a:rPr lang="en-US">
                <a:solidFill>
                  <a:srgbClr val="FFFFFF"/>
                </a:solidFill>
              </a:rPr>
              <a:t>Intel.com/Worldahead</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4" name="Picture 8" descr="PPTCovers-01.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52538"/>
            <a:ext cx="8269288" cy="2867025"/>
          </a:xfrm>
          <a:prstGeom prst="rect">
            <a:avLst/>
          </a:prstGeom>
          <a:noFill/>
          <a:ln w="9525">
            <a:noFill/>
            <a:miter lim="800000"/>
            <a:headEnd/>
            <a:tailEnd/>
          </a:ln>
        </p:spPr>
      </p:pic>
      <p:sp>
        <p:nvSpPr>
          <p:cNvPr id="5"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pic>
        <p:nvPicPr>
          <p:cNvPr id="6" name="Picture 10"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8508BCBD-DEEB-4652-BD9E-A89959A73E30}"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48131" name="Rectangle 3"/>
          <p:cNvSpPr>
            <a:spLocks noGrp="1" noChangeArrowheads="1"/>
          </p:cNvSpPr>
          <p:nvPr>
            <p:ph type="ctrTitle"/>
          </p:nvPr>
        </p:nvSpPr>
        <p:spPr>
          <a:xfrm>
            <a:off x="457201" y="1911040"/>
            <a:ext cx="6779100" cy="553998"/>
          </a:xfrm>
        </p:spPr>
        <p:txBody>
          <a:bodyPr wrap="none" anchor="ctr">
            <a:spAutoFit/>
          </a:bodyPr>
          <a:lstStyle>
            <a:lvl1pPr algn="l">
              <a:lnSpc>
                <a:spcPct val="100000"/>
              </a:lnSpc>
              <a:defRPr sz="3600" b="0" i="0">
                <a:solidFill>
                  <a:schemeClr val="bg1"/>
                </a:solidFill>
                <a:latin typeface="Verdana"/>
                <a:cs typeface="Verdana"/>
              </a:defRPr>
            </a:lvl1pPr>
          </a:lstStyle>
          <a:p>
            <a:r>
              <a:rPr lang="en-US" altLang="ja-JP" dirty="0" smtClean="0"/>
              <a:t>Click to edit Master title style</a:t>
            </a:r>
            <a:endParaRPr lang="en-US" altLang="ja-JP" dirty="0"/>
          </a:p>
        </p:txBody>
      </p:sp>
      <p:sp>
        <p:nvSpPr>
          <p:cNvPr id="48132" name="Rectangle 4"/>
          <p:cNvSpPr>
            <a:spLocks noGrp="1" noChangeArrowheads="1"/>
          </p:cNvSpPr>
          <p:nvPr>
            <p:ph type="subTitle" idx="1"/>
          </p:nvPr>
        </p:nvSpPr>
        <p:spPr>
          <a:xfrm>
            <a:off x="2378240" y="3265071"/>
            <a:ext cx="4466738" cy="307777"/>
          </a:xfrm>
        </p:spPr>
        <p:txBody>
          <a:bodyPr>
            <a:spAutoFit/>
          </a:bodyPr>
          <a:lstStyle>
            <a:lvl1pPr marL="0" indent="0" algn="l">
              <a:lnSpc>
                <a:spcPts val="2400"/>
              </a:lnSpc>
              <a:spcBef>
                <a:spcPts val="0"/>
              </a:spcBef>
              <a:spcAft>
                <a:spcPts val="1200"/>
              </a:spcAft>
              <a:defRPr sz="2000">
                <a:solidFill>
                  <a:schemeClr val="bg1"/>
                </a:solidFill>
                <a:latin typeface="Verdana"/>
                <a:cs typeface="Verdana"/>
              </a:defRPr>
            </a:lvl1pPr>
          </a:lstStyle>
          <a:p>
            <a:r>
              <a:rPr lang="en-US" smtClean="0"/>
              <a:t>Click to edit Master subtitle style</a:t>
            </a:r>
            <a:endParaRPr 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4" name="Picture 8" descr="PPTCovers-0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19202"/>
            <a:ext cx="8256588" cy="3076575"/>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8D8FD964-F38B-45B7-93E2-74AAAE189E80}"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8" name="Rectangle 3"/>
          <p:cNvSpPr>
            <a:spLocks noGrp="1" noChangeArrowheads="1"/>
          </p:cNvSpPr>
          <p:nvPr>
            <p:ph type="ctrTitle"/>
          </p:nvPr>
        </p:nvSpPr>
        <p:spPr>
          <a:xfrm>
            <a:off x="457201" y="1715272"/>
            <a:ext cx="6779100" cy="553998"/>
          </a:xfrm>
        </p:spPr>
        <p:txBody>
          <a:bodyPr wrap="none" anchor="ctr">
            <a:spAutoFit/>
          </a:bodyPr>
          <a:lstStyle>
            <a:lvl1pPr algn="l">
              <a:lnSpc>
                <a:spcPct val="100000"/>
              </a:lnSpc>
              <a:defRPr sz="3600" b="0">
                <a:solidFill>
                  <a:schemeClr val="bg1"/>
                </a:solidFill>
                <a:latin typeface="Verdana"/>
                <a:cs typeface="Verdana"/>
              </a:defRPr>
            </a:lvl1pPr>
          </a:lstStyle>
          <a:p>
            <a:r>
              <a:rPr lang="en-US" altLang="ja-JP" dirty="0" smtClean="0"/>
              <a:t>Click to edit Master title style</a:t>
            </a:r>
            <a:endParaRPr lang="en-US" altLang="ja-JP" dirty="0"/>
          </a:p>
        </p:txBody>
      </p:sp>
      <p:sp>
        <p:nvSpPr>
          <p:cNvPr id="10" name="Rectangle 4"/>
          <p:cNvSpPr>
            <a:spLocks noGrp="1" noChangeArrowheads="1"/>
          </p:cNvSpPr>
          <p:nvPr>
            <p:ph type="subTitle" idx="1"/>
          </p:nvPr>
        </p:nvSpPr>
        <p:spPr>
          <a:xfrm>
            <a:off x="460188" y="2448170"/>
            <a:ext cx="4343400" cy="384721"/>
          </a:xfrm>
        </p:spPr>
        <p:txBody>
          <a:bodyPr>
            <a:spAutoFit/>
          </a:bodyPr>
          <a:lstStyle>
            <a:lvl1pPr marL="0" indent="0" algn="l">
              <a:lnSpc>
                <a:spcPts val="3000"/>
              </a:lnSpc>
              <a:spcBef>
                <a:spcPts val="0"/>
              </a:spcBef>
              <a:defRPr sz="2000">
                <a:solidFill>
                  <a:schemeClr val="bg1"/>
                </a:solidFill>
                <a:latin typeface="Verdana"/>
                <a:cs typeface="Verdana"/>
              </a:defRPr>
            </a:lvl1pPr>
          </a:lstStyle>
          <a:p>
            <a:r>
              <a:rPr lang="en-US" smtClean="0"/>
              <a:t>Click to edit Master subtitle style</a:t>
            </a:r>
            <a:endParaRPr lang="en-US" dirty="0" smtClean="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3">
    <p:spTree>
      <p:nvGrpSpPr>
        <p:cNvPr id="1" name=""/>
        <p:cNvGrpSpPr/>
        <p:nvPr/>
      </p:nvGrpSpPr>
      <p:grpSpPr>
        <a:xfrm>
          <a:off x="0" y="0"/>
          <a:ext cx="0" cy="0"/>
          <a:chOff x="0" y="0"/>
          <a:chExt cx="0" cy="0"/>
        </a:xfrm>
      </p:grpSpPr>
      <p:pic>
        <p:nvPicPr>
          <p:cNvPr id="4" name="Picture 8" descr="PPTCovers-0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 y="1327580"/>
            <a:ext cx="8342313" cy="2177653"/>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9CF50731-AF65-47C1-AB8B-6EE5919EE03A}"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9" name="Rectangle 3"/>
          <p:cNvSpPr>
            <a:spLocks noGrp="1" noChangeArrowheads="1"/>
          </p:cNvSpPr>
          <p:nvPr>
            <p:ph type="ctrTitle"/>
          </p:nvPr>
        </p:nvSpPr>
        <p:spPr>
          <a:xfrm>
            <a:off x="457201" y="2029207"/>
            <a:ext cx="6754008" cy="553998"/>
          </a:xfrm>
        </p:spPr>
        <p:txBody>
          <a:bodyPr anchor="ctr">
            <a:spAutoFit/>
          </a:bodyPr>
          <a:lstStyle>
            <a:lvl1pPr algn="l">
              <a:lnSpc>
                <a:spcPct val="100000"/>
              </a:lnSpc>
              <a:defRPr sz="3600" b="0">
                <a:solidFill>
                  <a:schemeClr val="bg1"/>
                </a:solidFill>
                <a:latin typeface="Verdana"/>
                <a:cs typeface="Verdana"/>
              </a:defRPr>
            </a:lvl1pPr>
          </a:lstStyle>
          <a:p>
            <a:r>
              <a:rPr lang="en-US" altLang="ja-JP" dirty="0" smtClean="0"/>
              <a:t>Click to edit Master title style</a:t>
            </a:r>
            <a:endParaRPr lang="en-US" altLang="ja-JP" dirty="0"/>
          </a:p>
        </p:txBody>
      </p:sp>
      <p:sp>
        <p:nvSpPr>
          <p:cNvPr id="10" name="Rectangle 4"/>
          <p:cNvSpPr>
            <a:spLocks noGrp="1" noChangeArrowheads="1"/>
          </p:cNvSpPr>
          <p:nvPr>
            <p:ph type="subTitle" idx="1"/>
          </p:nvPr>
        </p:nvSpPr>
        <p:spPr>
          <a:xfrm>
            <a:off x="459957" y="2812613"/>
            <a:ext cx="4343400" cy="384721"/>
          </a:xfrm>
        </p:spPr>
        <p:txBody>
          <a:bodyPr>
            <a:spAutoFit/>
          </a:bodyPr>
          <a:lstStyle>
            <a:lvl1pPr marL="0" indent="0" algn="l">
              <a:lnSpc>
                <a:spcPts val="3000"/>
              </a:lnSpc>
              <a:spcBef>
                <a:spcPts val="0"/>
              </a:spcBef>
              <a:defRPr sz="2000">
                <a:solidFill>
                  <a:schemeClr val="bg1"/>
                </a:solidFill>
                <a:latin typeface="Verdana"/>
                <a:cs typeface="Verdana"/>
              </a:defRPr>
            </a:lvl1pPr>
          </a:lstStyle>
          <a:p>
            <a:r>
              <a:rPr lang="en-US" smtClean="0"/>
              <a:t>Click to edit Master subtitle style</a:t>
            </a:r>
            <a:endParaRPr lang="en-US" dirty="0" smtClean="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4">
    <p:spTree>
      <p:nvGrpSpPr>
        <p:cNvPr id="1" name=""/>
        <p:cNvGrpSpPr/>
        <p:nvPr/>
      </p:nvGrpSpPr>
      <p:grpSpPr>
        <a:xfrm>
          <a:off x="0" y="0"/>
          <a:ext cx="0" cy="0"/>
          <a:chOff x="0" y="0"/>
          <a:chExt cx="0" cy="0"/>
        </a:xfrm>
      </p:grpSpPr>
      <p:pic>
        <p:nvPicPr>
          <p:cNvPr id="4" name="Picture 8" descr="PPTCovers-04.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 y="902494"/>
            <a:ext cx="8494713" cy="2793206"/>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DA47A492-791B-465D-9429-251AB699DF46}"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10" name="Rectangle 3"/>
          <p:cNvSpPr>
            <a:spLocks noGrp="1" noChangeArrowheads="1"/>
          </p:cNvSpPr>
          <p:nvPr>
            <p:ph type="ctrTitle"/>
          </p:nvPr>
        </p:nvSpPr>
        <p:spPr>
          <a:xfrm>
            <a:off x="593531" y="1987978"/>
            <a:ext cx="6779100" cy="553998"/>
          </a:xfrm>
        </p:spPr>
        <p:txBody>
          <a:bodyPr wrap="none" anchor="ctr">
            <a:spAutoFit/>
          </a:bodyPr>
          <a:lstStyle>
            <a:lvl1pPr algn="l">
              <a:lnSpc>
                <a:spcPct val="100000"/>
              </a:lnSpc>
              <a:defRPr sz="3600" b="0">
                <a:solidFill>
                  <a:schemeClr val="bg1"/>
                </a:solidFill>
                <a:latin typeface="Verdana"/>
                <a:cs typeface="Verdana"/>
              </a:defRPr>
            </a:lvl1pPr>
          </a:lstStyle>
          <a:p>
            <a:r>
              <a:rPr lang="en-US" altLang="ja-JP" dirty="0" smtClean="0"/>
              <a:t>Click to edit Master title style</a:t>
            </a:r>
            <a:endParaRPr lang="en-US" altLang="ja-JP" dirty="0"/>
          </a:p>
        </p:txBody>
      </p:sp>
      <p:sp>
        <p:nvSpPr>
          <p:cNvPr id="11" name="Rectangle 4"/>
          <p:cNvSpPr>
            <a:spLocks noGrp="1" noChangeArrowheads="1"/>
          </p:cNvSpPr>
          <p:nvPr>
            <p:ph type="subTitle" idx="1"/>
          </p:nvPr>
        </p:nvSpPr>
        <p:spPr>
          <a:xfrm>
            <a:off x="592333" y="2737393"/>
            <a:ext cx="4343400" cy="384721"/>
          </a:xfrm>
        </p:spPr>
        <p:txBody>
          <a:bodyPr>
            <a:spAutoFit/>
          </a:bodyPr>
          <a:lstStyle>
            <a:lvl1pPr marL="0" indent="0" algn="l">
              <a:lnSpc>
                <a:spcPts val="3000"/>
              </a:lnSpc>
              <a:spcBef>
                <a:spcPts val="0"/>
              </a:spcBef>
              <a:defRPr sz="2000">
                <a:solidFill>
                  <a:schemeClr val="bg1"/>
                </a:solidFill>
                <a:latin typeface="+mn-lt"/>
              </a:defRPr>
            </a:lvl1pPr>
          </a:lstStyle>
          <a:p>
            <a:r>
              <a:rPr lang="en-US" smtClean="0"/>
              <a:t>Click to edit Master subtitle style</a:t>
            </a:r>
            <a:endParaRPr lang="en-US" dirty="0" smtClean="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1"/>
            <a:ext cx="6477000" cy="1021556"/>
          </a:xfrm>
        </p:spPr>
        <p:txBody>
          <a:bodyPr anchor="ctr"/>
          <a:lstStyle>
            <a:lvl1pPr algn="l">
              <a:lnSpc>
                <a:spcPct val="100000"/>
              </a:lnSpc>
              <a:defRPr sz="3600" b="0" cap="none">
                <a:solidFill>
                  <a:srgbClr val="FFFFFF"/>
                </a:solidFill>
                <a:latin typeface="Verdana"/>
                <a:cs typeface="Verdana"/>
              </a:defRPr>
            </a:lvl1pPr>
          </a:lstStyle>
          <a:p>
            <a:r>
              <a:rPr lang="en-US" smtClean="0"/>
              <a:t>Click to edit Master title style</a:t>
            </a:r>
            <a:endParaRPr lang="en-US" dirty="0"/>
          </a:p>
        </p:txBody>
      </p:sp>
      <p:sp>
        <p:nvSpPr>
          <p:cNvPr id="4" name="Rectangle 4"/>
          <p:cNvSpPr>
            <a:spLocks noGrp="1" noChangeArrowheads="1"/>
          </p:cNvSpPr>
          <p:nvPr>
            <p:ph type="sldNum" sz="quarter" idx="10"/>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9475F3DD-F3A0-4938-A213-AE1C5581E5FE}"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option 2">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1"/>
            <a:ext cx="4627756" cy="1021556"/>
          </a:xfrm>
        </p:spPr>
        <p:txBody>
          <a:bodyPr anchor="ctr"/>
          <a:lstStyle>
            <a:lvl1pPr algn="l">
              <a:lnSpc>
                <a:spcPct val="100000"/>
              </a:lnSpc>
              <a:defRPr sz="3600" b="0" cap="none">
                <a:solidFill>
                  <a:srgbClr val="FFFFFF"/>
                </a:solidFill>
                <a:latin typeface="Verdana"/>
                <a:cs typeface="Verdana"/>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5353050" y="0"/>
            <a:ext cx="3790950" cy="5143500"/>
          </a:xfrm>
        </p:spPr>
        <p:txBody>
          <a:bodyPr/>
          <a:lstStyle/>
          <a:p>
            <a:pPr lvl="0"/>
            <a:endParaRPr lang="en-US" noProof="0" dirty="0"/>
          </a:p>
        </p:txBody>
      </p:sp>
      <p:sp>
        <p:nvSpPr>
          <p:cNvPr id="5" name="Slide Number Placeholder 4"/>
          <p:cNvSpPr>
            <a:spLocks noGrp="1" noChangeArrowheads="1"/>
          </p:cNvSpPr>
          <p:nvPr>
            <p:ph type="sldNum" sz="quarter" idx="11"/>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6686D4F5-D87D-4F67-A739-42AD0F5F05B3}"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Divider-option 3">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8" name="Picture Placeholder 7"/>
          <p:cNvSpPr>
            <a:spLocks noGrp="1"/>
          </p:cNvSpPr>
          <p:nvPr>
            <p:ph type="pic" sz="quarter" idx="10"/>
          </p:nvPr>
        </p:nvSpPr>
        <p:spPr>
          <a:xfrm>
            <a:off x="0" y="0"/>
            <a:ext cx="9144000" cy="5143500"/>
          </a:xfrm>
        </p:spPr>
        <p:txBody>
          <a:bodyPr/>
          <a:lstStyle/>
          <a:p>
            <a:pPr lvl="0"/>
            <a:endParaRPr lang="en-US" noProof="0" dirty="0"/>
          </a:p>
        </p:txBody>
      </p:sp>
      <p:sp>
        <p:nvSpPr>
          <p:cNvPr id="9" name="Title 1"/>
          <p:cNvSpPr>
            <a:spLocks noGrp="1"/>
          </p:cNvSpPr>
          <p:nvPr>
            <p:ph type="title"/>
          </p:nvPr>
        </p:nvSpPr>
        <p:spPr>
          <a:xfrm>
            <a:off x="262466" y="438151"/>
            <a:ext cx="4627756" cy="1021556"/>
          </a:xfrm>
        </p:spPr>
        <p:txBody>
          <a:bodyPr anchor="ctr"/>
          <a:lstStyle>
            <a:lvl1pPr algn="l">
              <a:lnSpc>
                <a:spcPct val="100000"/>
              </a:lnSpc>
              <a:defRPr sz="3200" b="0" cap="none">
                <a:solidFill>
                  <a:srgbClr val="FFFFFF"/>
                </a:solidFill>
                <a:latin typeface="Verdana"/>
                <a:cs typeface="Verdana"/>
              </a:defRPr>
            </a:lvl1pPr>
          </a:lstStyle>
          <a:p>
            <a:r>
              <a:rPr lang="en-US" smtClean="0"/>
              <a:t>Click to edit Master title style</a:t>
            </a:r>
            <a:endParaRPr lang="en-US" dirty="0"/>
          </a:p>
        </p:txBody>
      </p:sp>
      <p:sp>
        <p:nvSpPr>
          <p:cNvPr id="5" name="Slide Number Placeholder 4"/>
          <p:cNvSpPr>
            <a:spLocks noGrp="1" noChangeArrowheads="1"/>
          </p:cNvSpPr>
          <p:nvPr>
            <p:ph type="sldNum" sz="quarter" idx="11"/>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70958F69-137E-430C-BC00-2C3074DC99B9}"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ivider-option 2">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0000" y="1571626"/>
            <a:ext cx="5981700" cy="1266824"/>
          </a:xfrm>
          <a:prstGeom prst="rect">
            <a:avLst/>
          </a:prstGeom>
        </p:spPr>
        <p:txBody>
          <a:bodyPr anchor="ctr" anchorCtr="0"/>
          <a:lstStyle>
            <a:lvl1pPr algn="l">
              <a:lnSpc>
                <a:spcPct val="100000"/>
              </a:lnSpc>
              <a:defRPr sz="3600" b="0" i="0" cap="none">
                <a:solidFill>
                  <a:schemeClr val="accent1"/>
                </a:solidFill>
                <a:latin typeface="+mn-lt"/>
                <a:cs typeface="Neo Sans Intel"/>
              </a:defRPr>
            </a:lvl1pPr>
          </a:lstStyle>
          <a:p>
            <a:r>
              <a:rPr lang="en-US" dirty="0" smtClean="0"/>
              <a:t>CLICK TO EDIT SECTION DIVIDER TITLE STYLE</a:t>
            </a:r>
            <a:endParaRPr lang="en-US" dirty="0"/>
          </a:p>
        </p:txBody>
      </p:sp>
      <p:sp>
        <p:nvSpPr>
          <p:cNvPr id="6" name="Slide Number Placeholder 5"/>
          <p:cNvSpPr>
            <a:spLocks noGrp="1"/>
          </p:cNvSpPr>
          <p:nvPr>
            <p:ph type="sldNum" sz="quarter" idx="11"/>
          </p:nvPr>
        </p:nvSpPr>
        <p:spPr/>
        <p:txBody>
          <a:bodyPr/>
          <a:lstStyle>
            <a:lvl1pPr>
              <a:defRPr>
                <a:latin typeface="+mn-lt"/>
              </a:defRPr>
            </a:lvl1pPr>
          </a:lstStyle>
          <a:p>
            <a:fld id="{F10CCBB2-23CF-43DD-999B-A7E7F6652AA9}" type="slidenum">
              <a:rPr lang="en-US" smtClean="0"/>
              <a:pPr/>
              <a:t>‹#›</a:t>
            </a:fld>
            <a:endParaRPr lang="en-US" dirty="0"/>
          </a:p>
        </p:txBody>
      </p:sp>
      <p:sp>
        <p:nvSpPr>
          <p:cNvPr id="8" name="Text Box 5"/>
          <p:cNvSpPr txBox="1">
            <a:spLocks noChangeArrowheads="1"/>
          </p:cNvSpPr>
          <p:nvPr userDrawn="1"/>
        </p:nvSpPr>
        <p:spPr bwMode="auto">
          <a:xfrm>
            <a:off x="550194" y="4904220"/>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eaLnBrk="0" hangingPunct="0">
              <a:spcBef>
                <a:spcPct val="50000"/>
              </a:spcBef>
              <a:defRPr/>
            </a:pPr>
            <a:r>
              <a:rPr lang="en-US" sz="800" b="0" i="0" dirty="0" smtClean="0">
                <a:solidFill>
                  <a:schemeClr val="tx2"/>
                </a:solidFill>
                <a:latin typeface="+mn-lt"/>
                <a:cs typeface="Neo Sans Intel"/>
              </a:rPr>
              <a:t>INTEL CONFIDENTIAL</a:t>
            </a:r>
            <a:endParaRPr lang="en-US" sz="800" b="0" i="0" dirty="0">
              <a:solidFill>
                <a:schemeClr val="tx2"/>
              </a:solidFill>
              <a:latin typeface="+mn-lt"/>
              <a:cs typeface="Neo Sans Intel"/>
            </a:endParaRPr>
          </a:p>
        </p:txBody>
      </p:sp>
    </p:spTree>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GB"/>
          </a:p>
        </p:txBody>
      </p:sp>
    </p:spTree>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034656"/>
            <a:ext cx="4037012" cy="3402806"/>
          </a:xfr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025" y="1034656"/>
            <a:ext cx="4038600" cy="3402806"/>
          </a:xfr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3" name="Picture 8" descr="Intel_logo_whit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70838" y="226219"/>
            <a:ext cx="868362" cy="429816"/>
          </a:xfrm>
          <a:prstGeom prst="rect">
            <a:avLst/>
          </a:prstGeom>
          <a:noFill/>
          <a:ln w="9525">
            <a:noFill/>
            <a:miter lim="800000"/>
            <a:headEnd/>
            <a:tailEnd/>
          </a:ln>
        </p:spPr>
      </p:pic>
      <p:sp>
        <p:nvSpPr>
          <p:cNvPr id="4"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1"/>
            <a:ext cx="6477000" cy="1021556"/>
          </a:xfrm>
        </p:spPr>
        <p:txBody>
          <a:bodyPr anchor="ctr"/>
          <a:lstStyle>
            <a:lvl1pPr algn="l">
              <a:lnSpc>
                <a:spcPct val="100000"/>
              </a:lnSpc>
              <a:defRPr sz="3800" b="0" cap="none">
                <a:solidFill>
                  <a:srgbClr val="FFFFFF"/>
                </a:solidFill>
                <a:latin typeface="+mn-lt"/>
              </a:defRPr>
            </a:lvl1pPr>
          </a:lstStyle>
          <a:p>
            <a:r>
              <a:rPr lang="en-US" smtClean="0"/>
              <a:t>Click to edit Master title style</a:t>
            </a:r>
            <a:endParaRPr lang="en-US" dirty="0"/>
          </a:p>
        </p:txBody>
      </p:sp>
      <p:sp>
        <p:nvSpPr>
          <p:cNvPr id="5" name="Slide Number Placeholder 4"/>
          <p:cNvSpPr>
            <a:spLocks noGrp="1" noChangeArrowheads="1"/>
          </p:cNvSpPr>
          <p:nvPr>
            <p:ph type="sldNum" sz="quarter" idx="10"/>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66BCAB2A-C0AE-4241-8FC0-3060B1479B6C}"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inal Slide with White Logo">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2" name="Picture 8" descr="intel_wht_rgb_3000.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22625" y="1855011"/>
            <a:ext cx="2898775" cy="1433513"/>
          </a:xfrm>
          <a:prstGeom prst="rect">
            <a:avLst/>
          </a:prstGeom>
          <a:noFill/>
          <a:ln w="9525">
            <a:noFill/>
            <a:miter lim="800000"/>
            <a:headEnd/>
            <a:tailEnd/>
          </a:ln>
        </p:spPr>
      </p:pic>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inal Slide with Blue Logo">
    <p:spTree>
      <p:nvGrpSpPr>
        <p:cNvPr id="1" name=""/>
        <p:cNvGrpSpPr/>
        <p:nvPr/>
      </p:nvGrpSpPr>
      <p:grpSpPr>
        <a:xfrm>
          <a:off x="0" y="0"/>
          <a:ext cx="0" cy="0"/>
          <a:chOff x="0" y="0"/>
          <a:chExt cx="0" cy="0"/>
        </a:xfrm>
      </p:grpSpPr>
      <p:pic>
        <p:nvPicPr>
          <p:cNvPr id="2" name="Picture 8" descr="intel_rgb_3000.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22625" y="1855011"/>
            <a:ext cx="2898775" cy="1433513"/>
          </a:xfrm>
          <a:prstGeom prst="rect">
            <a:avLst/>
          </a:prstGeom>
          <a:noFill/>
          <a:ln w="9525">
            <a:noFill/>
            <a:miter lim="800000"/>
            <a:headEnd/>
            <a:tailEnd/>
          </a:ln>
        </p:spPr>
      </p:pic>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0" y="82155"/>
            <a:ext cx="9144000" cy="445294"/>
          </a:xfr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533400" y="971551"/>
            <a:ext cx="4000500" cy="3623072"/>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86300" y="971551"/>
            <a:ext cx="4000500" cy="3623072"/>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7315200" y="653685"/>
            <a:ext cx="1765300" cy="203597"/>
          </a:xfrm>
          <a:prstGeom prst="rect">
            <a:avLst/>
          </a:prstGeom>
        </p:spPr>
        <p:txBody>
          <a:bodyPr/>
          <a:lstStyle>
            <a:lvl1pPr>
              <a:defRPr/>
            </a:lvl1pPr>
          </a:lstStyle>
          <a:p>
            <a:pPr fontAlgn="base">
              <a:spcBef>
                <a:spcPct val="0"/>
              </a:spcBef>
              <a:spcAft>
                <a:spcPct val="0"/>
              </a:spcAft>
              <a:defRPr/>
            </a:pPr>
            <a:endParaRPr lang="en-US" altLang="ko-KR" sz="2400">
              <a:solidFill>
                <a:srgbClr val="061922"/>
              </a:solidFill>
              <a:latin typeface="Arial" charset="0"/>
              <a:ea typeface="MS PGothic" pitchFamily="34" charset="-128"/>
            </a:endParaRPr>
          </a:p>
        </p:txBody>
      </p:sp>
      <p:sp>
        <p:nvSpPr>
          <p:cNvPr id="6" name="바닥글 개체 틀 5"/>
          <p:cNvSpPr>
            <a:spLocks noGrp="1"/>
          </p:cNvSpPr>
          <p:nvPr>
            <p:ph type="ftr" sz="quarter" idx="11"/>
          </p:nvPr>
        </p:nvSpPr>
        <p:spPr>
          <a:xfrm>
            <a:off x="4800600" y="4857751"/>
            <a:ext cx="4114800" cy="183356"/>
          </a:xfrm>
          <a:prstGeom prst="rect">
            <a:avLst/>
          </a:prstGeom>
        </p:spPr>
        <p:txBody>
          <a:bodyPr/>
          <a:lstStyle>
            <a:lvl1pPr>
              <a:defRPr/>
            </a:lvl1pPr>
          </a:lstStyle>
          <a:p>
            <a:pPr fontAlgn="base">
              <a:spcBef>
                <a:spcPct val="0"/>
              </a:spcBef>
              <a:spcAft>
                <a:spcPct val="0"/>
              </a:spcAft>
              <a:defRPr/>
            </a:pPr>
            <a:endParaRPr lang="en-US" altLang="ko-KR" sz="2400">
              <a:solidFill>
                <a:srgbClr val="061922"/>
              </a:solidFill>
              <a:latin typeface="Arial" charset="0"/>
              <a:ea typeface="MS PGothic" pitchFamily="34" charset="-128"/>
            </a:endParaRPr>
          </a:p>
        </p:txBody>
      </p:sp>
      <p:sp>
        <p:nvSpPr>
          <p:cNvPr id="7" name="슬라이드 번호 개체 틀 6"/>
          <p:cNvSpPr>
            <a:spLocks noGrp="1"/>
          </p:cNvSpPr>
          <p:nvPr>
            <p:ph type="sldNum" sz="quarter" idx="12"/>
          </p:nvPr>
        </p:nvSpPr>
        <p:spPr>
          <a:xfrm>
            <a:off x="4343400" y="4914932"/>
            <a:ext cx="668338" cy="141685"/>
          </a:xfrm>
          <a:prstGeom prst="rect">
            <a:avLst/>
          </a:prstGeom>
        </p:spPr>
        <p:txBody>
          <a:bodyPr/>
          <a:lstStyle>
            <a:lvl1pPr>
              <a:defRPr/>
            </a:lvl1pPr>
          </a:lstStyle>
          <a:p>
            <a:pPr fontAlgn="base">
              <a:spcBef>
                <a:spcPct val="0"/>
              </a:spcBef>
              <a:spcAft>
                <a:spcPct val="0"/>
              </a:spcAft>
              <a:defRPr/>
            </a:pPr>
            <a:fld id="{531411A3-F9AD-4863-897B-C136772100F6}" type="slidenum">
              <a:rPr lang="ko-KR" altLang="en-US" sz="2400">
                <a:solidFill>
                  <a:srgbClr val="061922"/>
                </a:solidFill>
                <a:latin typeface="Arial" charset="0"/>
              </a:rPr>
              <a:pPr fontAlgn="base">
                <a:spcBef>
                  <a:spcPct val="0"/>
                </a:spcBef>
                <a:spcAft>
                  <a:spcPct val="0"/>
                </a:spcAft>
                <a:defRPr/>
              </a:pPr>
              <a:t>‹#›</a:t>
            </a:fld>
            <a:endParaRPr lang="en-US" altLang="ko-KR" sz="2400">
              <a:solidFill>
                <a:srgbClr val="061922"/>
              </a:solidFill>
              <a:latin typeface="Arial" charset="0"/>
              <a:ea typeface="MS PGothic" pitchFamily="34" charset="-128"/>
            </a:endParaRPr>
          </a:p>
        </p:txBody>
      </p:sp>
    </p:spTree>
    <p:extLst>
      <p:ext uri="{BB962C8B-B14F-4D97-AF65-F5344CB8AC3E}">
        <p14:creationId xmlns:p14="http://schemas.microsoft.com/office/powerpoint/2010/main" val="1153905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4" name="Picture 8" descr="PPTCovers-01.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52538"/>
            <a:ext cx="8269288" cy="2867025"/>
          </a:xfrm>
          <a:prstGeom prst="rect">
            <a:avLst/>
          </a:prstGeom>
          <a:noFill/>
          <a:ln w="9525">
            <a:noFill/>
            <a:miter lim="800000"/>
            <a:headEnd/>
            <a:tailEnd/>
          </a:ln>
        </p:spPr>
      </p:pic>
      <p:sp>
        <p:nvSpPr>
          <p:cNvPr id="5"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pic>
        <p:nvPicPr>
          <p:cNvPr id="6" name="Picture 10"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8508BCBD-DEEB-4652-BD9E-A89959A73E30}"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48131" name="Rectangle 3"/>
          <p:cNvSpPr>
            <a:spLocks noGrp="1" noChangeArrowheads="1"/>
          </p:cNvSpPr>
          <p:nvPr>
            <p:ph type="ctrTitle"/>
          </p:nvPr>
        </p:nvSpPr>
        <p:spPr>
          <a:xfrm>
            <a:off x="457201" y="1911040"/>
            <a:ext cx="6779100" cy="553998"/>
          </a:xfrm>
        </p:spPr>
        <p:txBody>
          <a:bodyPr wrap="none" anchor="ctr">
            <a:spAutoFit/>
          </a:bodyPr>
          <a:lstStyle>
            <a:lvl1pPr algn="l">
              <a:lnSpc>
                <a:spcPct val="100000"/>
              </a:lnSpc>
              <a:defRPr sz="3600" b="0" i="0">
                <a:solidFill>
                  <a:schemeClr val="bg1"/>
                </a:solidFill>
                <a:latin typeface="Verdana"/>
                <a:cs typeface="Verdana"/>
              </a:defRPr>
            </a:lvl1pPr>
          </a:lstStyle>
          <a:p>
            <a:r>
              <a:rPr lang="en-US" altLang="ja-JP" dirty="0" smtClean="0"/>
              <a:t>Click to edit Master title style</a:t>
            </a:r>
            <a:endParaRPr lang="en-US" altLang="ja-JP" dirty="0"/>
          </a:p>
        </p:txBody>
      </p:sp>
      <p:sp>
        <p:nvSpPr>
          <p:cNvPr id="48132" name="Rectangle 4"/>
          <p:cNvSpPr>
            <a:spLocks noGrp="1" noChangeArrowheads="1"/>
          </p:cNvSpPr>
          <p:nvPr>
            <p:ph type="subTitle" idx="1"/>
          </p:nvPr>
        </p:nvSpPr>
        <p:spPr>
          <a:xfrm>
            <a:off x="2378240" y="3265071"/>
            <a:ext cx="4466738" cy="307777"/>
          </a:xfrm>
        </p:spPr>
        <p:txBody>
          <a:bodyPr>
            <a:spAutoFit/>
          </a:bodyPr>
          <a:lstStyle>
            <a:lvl1pPr marL="0" indent="0" algn="l">
              <a:lnSpc>
                <a:spcPts val="2400"/>
              </a:lnSpc>
              <a:spcBef>
                <a:spcPts val="0"/>
              </a:spcBef>
              <a:spcAft>
                <a:spcPts val="1200"/>
              </a:spcAft>
              <a:defRPr sz="2000">
                <a:solidFill>
                  <a:schemeClr val="bg1"/>
                </a:solidFill>
                <a:latin typeface="Verdana"/>
                <a:cs typeface="Verdana"/>
              </a:defRPr>
            </a:lvl1pPr>
          </a:lstStyle>
          <a:p>
            <a:r>
              <a:rPr lang="en-US" smtClean="0"/>
              <a:t>Click to edit Master subtitle style</a:t>
            </a:r>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4" name="Picture 8" descr="PPTCovers-0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19202"/>
            <a:ext cx="8256588" cy="3076575"/>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8D8FD964-F38B-45B7-93E2-74AAAE189E80}"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8" name="Rectangle 3"/>
          <p:cNvSpPr>
            <a:spLocks noGrp="1" noChangeArrowheads="1"/>
          </p:cNvSpPr>
          <p:nvPr>
            <p:ph type="ctrTitle"/>
          </p:nvPr>
        </p:nvSpPr>
        <p:spPr>
          <a:xfrm>
            <a:off x="457201" y="1715272"/>
            <a:ext cx="6779100" cy="553998"/>
          </a:xfrm>
        </p:spPr>
        <p:txBody>
          <a:bodyPr wrap="none" anchor="ctr">
            <a:spAutoFit/>
          </a:bodyPr>
          <a:lstStyle>
            <a:lvl1pPr algn="l">
              <a:lnSpc>
                <a:spcPct val="100000"/>
              </a:lnSpc>
              <a:defRPr sz="3600" b="0">
                <a:solidFill>
                  <a:schemeClr val="bg1"/>
                </a:solidFill>
                <a:latin typeface="Verdana"/>
                <a:cs typeface="Verdana"/>
              </a:defRPr>
            </a:lvl1pPr>
          </a:lstStyle>
          <a:p>
            <a:r>
              <a:rPr lang="en-US" altLang="ja-JP" dirty="0" smtClean="0"/>
              <a:t>Click to edit Master title style</a:t>
            </a:r>
            <a:endParaRPr lang="en-US" altLang="ja-JP" dirty="0"/>
          </a:p>
        </p:txBody>
      </p:sp>
      <p:sp>
        <p:nvSpPr>
          <p:cNvPr id="10" name="Rectangle 4"/>
          <p:cNvSpPr>
            <a:spLocks noGrp="1" noChangeArrowheads="1"/>
          </p:cNvSpPr>
          <p:nvPr>
            <p:ph type="subTitle" idx="1"/>
          </p:nvPr>
        </p:nvSpPr>
        <p:spPr>
          <a:xfrm>
            <a:off x="460188" y="2448170"/>
            <a:ext cx="4343400" cy="384721"/>
          </a:xfrm>
        </p:spPr>
        <p:txBody>
          <a:bodyPr>
            <a:spAutoFit/>
          </a:bodyPr>
          <a:lstStyle>
            <a:lvl1pPr marL="0" indent="0" algn="l">
              <a:lnSpc>
                <a:spcPts val="3000"/>
              </a:lnSpc>
              <a:spcBef>
                <a:spcPts val="0"/>
              </a:spcBef>
              <a:defRPr sz="2000">
                <a:solidFill>
                  <a:schemeClr val="bg1"/>
                </a:solidFill>
                <a:latin typeface="Verdana"/>
                <a:cs typeface="Verdana"/>
              </a:defRPr>
            </a:lvl1pPr>
          </a:lstStyle>
          <a:p>
            <a:r>
              <a:rPr lang="en-US" smtClean="0"/>
              <a:t>Click to edit Master subtitle style</a:t>
            </a:r>
            <a:endParaRPr lang="en-US" dirty="0" smtClean="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Divider-option 3">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 name="Text Box 5"/>
          <p:cNvSpPr txBox="1">
            <a:spLocks noChangeArrowheads="1"/>
          </p:cNvSpPr>
          <p:nvPr userDrawn="1"/>
        </p:nvSpPr>
        <p:spPr bwMode="auto">
          <a:xfrm>
            <a:off x="524794" y="4983041"/>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eaLnBrk="0" hangingPunct="0">
              <a:spcBef>
                <a:spcPct val="50000"/>
              </a:spcBef>
              <a:defRPr/>
            </a:pPr>
            <a:r>
              <a:rPr lang="en-US" sz="800" b="0" i="0" dirty="0" smtClean="0">
                <a:solidFill>
                  <a:schemeClr val="bg1"/>
                </a:solidFill>
                <a:latin typeface="Neo Sans Intel"/>
                <a:cs typeface="Neo Sans Intel"/>
              </a:rPr>
              <a:t>INTEL CONFIDENTIAL</a:t>
            </a:r>
            <a:endParaRPr lang="en-US" sz="800" b="0" i="0" dirty="0">
              <a:solidFill>
                <a:schemeClr val="bg1"/>
              </a:solidFill>
              <a:latin typeface="Neo Sans Intel"/>
              <a:cs typeface="Neo Sans Intel"/>
            </a:endParaRPr>
          </a:p>
        </p:txBody>
      </p:sp>
      <p:sp>
        <p:nvSpPr>
          <p:cNvPr id="9" name="Title 1"/>
          <p:cNvSpPr>
            <a:spLocks noGrp="1" noChangeAspect="1"/>
          </p:cNvSpPr>
          <p:nvPr>
            <p:ph type="title" hasCustomPrompt="1"/>
          </p:nvPr>
        </p:nvSpPr>
        <p:spPr>
          <a:xfrm>
            <a:off x="406400" y="1095376"/>
            <a:ext cx="3886200" cy="2790824"/>
          </a:xfrm>
          <a:prstGeom prst="rect">
            <a:avLst/>
          </a:prstGeom>
          <a:noFill/>
        </p:spPr>
        <p:txBody>
          <a:bodyPr anchor="ctr" anchorCtr="0"/>
          <a:lstStyle>
            <a:lvl1pPr marL="285750" indent="0" algn="l">
              <a:lnSpc>
                <a:spcPct val="100000"/>
              </a:lnSpc>
              <a:defRPr sz="3600" b="0" i="0" cap="none">
                <a:solidFill>
                  <a:srgbClr val="FFFFFF"/>
                </a:solidFill>
                <a:latin typeface="+mn-lt"/>
                <a:cs typeface="Neo Sans Intel"/>
              </a:defRPr>
            </a:lvl1pPr>
          </a:lstStyle>
          <a:p>
            <a:r>
              <a:rPr lang="en-US" dirty="0" smtClean="0"/>
              <a:t>Click To Edit Section Divider title Style</a:t>
            </a:r>
            <a:endParaRPr lang="en-US" dirty="0"/>
          </a:p>
        </p:txBody>
      </p:sp>
      <p:sp>
        <p:nvSpPr>
          <p:cNvPr id="5" name="Text Box 5"/>
          <p:cNvSpPr txBox="1">
            <a:spLocks noChangeArrowheads="1"/>
          </p:cNvSpPr>
          <p:nvPr userDrawn="1"/>
        </p:nvSpPr>
        <p:spPr bwMode="auto">
          <a:xfrm>
            <a:off x="550194" y="4904220"/>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eaLnBrk="0" hangingPunct="0">
              <a:spcBef>
                <a:spcPct val="50000"/>
              </a:spcBef>
              <a:defRPr/>
            </a:pPr>
            <a:r>
              <a:rPr lang="en-US" sz="800" b="0" i="0" dirty="0" smtClean="0">
                <a:solidFill>
                  <a:schemeClr val="tx2"/>
                </a:solidFill>
                <a:latin typeface="+mn-lt"/>
                <a:cs typeface="Neo Sans Intel"/>
              </a:rPr>
              <a:t>INTEL CONFIDENTIAL</a:t>
            </a:r>
            <a:endParaRPr lang="en-US" sz="800" b="0" i="0" dirty="0">
              <a:solidFill>
                <a:schemeClr val="tx2"/>
              </a:solidFill>
              <a:latin typeface="+mn-lt"/>
              <a:cs typeface="Neo Sans Intel"/>
            </a:endParaRPr>
          </a:p>
        </p:txBody>
      </p:sp>
      <p:sp>
        <p:nvSpPr>
          <p:cNvPr id="6" name="Slide Number Placeholder 5"/>
          <p:cNvSpPr>
            <a:spLocks noGrp="1"/>
          </p:cNvSpPr>
          <p:nvPr>
            <p:ph type="sldNum" sz="quarter" idx="11"/>
          </p:nvPr>
        </p:nvSpPr>
        <p:spPr>
          <a:xfrm>
            <a:off x="-54255" y="4858559"/>
            <a:ext cx="460655" cy="164592"/>
          </a:xfrm>
        </p:spPr>
        <p:txBody>
          <a:bodyPr/>
          <a:lstStyle>
            <a:lvl1pPr>
              <a:defRPr>
                <a:latin typeface="+mn-lt"/>
              </a:defRPr>
            </a:lvl1pPr>
          </a:lstStyle>
          <a:p>
            <a:fld id="{F10CCBB2-23CF-43DD-999B-A7E7F6652AA9}"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3">
    <p:spTree>
      <p:nvGrpSpPr>
        <p:cNvPr id="1" name=""/>
        <p:cNvGrpSpPr/>
        <p:nvPr/>
      </p:nvGrpSpPr>
      <p:grpSpPr>
        <a:xfrm>
          <a:off x="0" y="0"/>
          <a:ext cx="0" cy="0"/>
          <a:chOff x="0" y="0"/>
          <a:chExt cx="0" cy="0"/>
        </a:xfrm>
      </p:grpSpPr>
      <p:pic>
        <p:nvPicPr>
          <p:cNvPr id="4" name="Picture 8" descr="PPTCovers-0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 y="1327580"/>
            <a:ext cx="8342313" cy="2177653"/>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9CF50731-AF65-47C1-AB8B-6EE5919EE03A}"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9" name="Rectangle 3"/>
          <p:cNvSpPr>
            <a:spLocks noGrp="1" noChangeArrowheads="1"/>
          </p:cNvSpPr>
          <p:nvPr>
            <p:ph type="ctrTitle"/>
          </p:nvPr>
        </p:nvSpPr>
        <p:spPr>
          <a:xfrm>
            <a:off x="457201" y="2029207"/>
            <a:ext cx="6754008" cy="553998"/>
          </a:xfrm>
        </p:spPr>
        <p:txBody>
          <a:bodyPr anchor="ctr">
            <a:spAutoFit/>
          </a:bodyPr>
          <a:lstStyle>
            <a:lvl1pPr algn="l">
              <a:lnSpc>
                <a:spcPct val="100000"/>
              </a:lnSpc>
              <a:defRPr sz="3600" b="0">
                <a:solidFill>
                  <a:schemeClr val="bg1"/>
                </a:solidFill>
                <a:latin typeface="Verdana"/>
                <a:cs typeface="Verdana"/>
              </a:defRPr>
            </a:lvl1pPr>
          </a:lstStyle>
          <a:p>
            <a:r>
              <a:rPr lang="en-US" altLang="ja-JP" dirty="0" smtClean="0"/>
              <a:t>Click to edit Master title style</a:t>
            </a:r>
            <a:endParaRPr lang="en-US" altLang="ja-JP" dirty="0"/>
          </a:p>
        </p:txBody>
      </p:sp>
      <p:sp>
        <p:nvSpPr>
          <p:cNvPr id="10" name="Rectangle 4"/>
          <p:cNvSpPr>
            <a:spLocks noGrp="1" noChangeArrowheads="1"/>
          </p:cNvSpPr>
          <p:nvPr>
            <p:ph type="subTitle" idx="1"/>
          </p:nvPr>
        </p:nvSpPr>
        <p:spPr>
          <a:xfrm>
            <a:off x="459957" y="2812613"/>
            <a:ext cx="4343400" cy="384721"/>
          </a:xfrm>
        </p:spPr>
        <p:txBody>
          <a:bodyPr>
            <a:spAutoFit/>
          </a:bodyPr>
          <a:lstStyle>
            <a:lvl1pPr marL="0" indent="0" algn="l">
              <a:lnSpc>
                <a:spcPts val="3000"/>
              </a:lnSpc>
              <a:spcBef>
                <a:spcPts val="0"/>
              </a:spcBef>
              <a:defRPr sz="2000">
                <a:solidFill>
                  <a:schemeClr val="bg1"/>
                </a:solidFill>
                <a:latin typeface="Verdana"/>
                <a:cs typeface="Verdana"/>
              </a:defRPr>
            </a:lvl1pPr>
          </a:lstStyle>
          <a:p>
            <a:r>
              <a:rPr lang="en-US" smtClean="0"/>
              <a:t>Click to edit Master subtitle style</a:t>
            </a:r>
            <a:endParaRPr lang="en-US" dirty="0" smtClean="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4">
    <p:spTree>
      <p:nvGrpSpPr>
        <p:cNvPr id="1" name=""/>
        <p:cNvGrpSpPr/>
        <p:nvPr/>
      </p:nvGrpSpPr>
      <p:grpSpPr>
        <a:xfrm>
          <a:off x="0" y="0"/>
          <a:ext cx="0" cy="0"/>
          <a:chOff x="0" y="0"/>
          <a:chExt cx="0" cy="0"/>
        </a:xfrm>
      </p:grpSpPr>
      <p:pic>
        <p:nvPicPr>
          <p:cNvPr id="4" name="Picture 8" descr="PPTCovers-04.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 y="902494"/>
            <a:ext cx="8494713" cy="2793206"/>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78" y="226251"/>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DA47A492-791B-465D-9429-251AB699DF46}" type="slidenum">
              <a:rPr lang="en-US" sz="800">
                <a:solidFill>
                  <a:srgbClr val="B4BABD"/>
                </a:solidFill>
                <a:ea typeface="ＭＳ Ｐゴシック" pitchFamily="34" charset="-128"/>
              </a:rPr>
              <a:pPr fontAlgn="base">
                <a:spcBef>
                  <a:spcPct val="0"/>
                </a:spcBef>
                <a:spcAft>
                  <a:spcPct val="0"/>
                </a:spcAft>
                <a:defRPr/>
              </a:pPr>
              <a:t>‹#›</a:t>
            </a:fld>
            <a:endParaRPr lang="en-US" sz="800">
              <a:solidFill>
                <a:srgbClr val="B4BABD"/>
              </a:solidFill>
              <a:ea typeface="ＭＳ Ｐゴシック" pitchFamily="34" charset="-128"/>
            </a:endParaRPr>
          </a:p>
        </p:txBody>
      </p:sp>
      <p:sp>
        <p:nvSpPr>
          <p:cNvPr id="10" name="Rectangle 3"/>
          <p:cNvSpPr>
            <a:spLocks noGrp="1" noChangeArrowheads="1"/>
          </p:cNvSpPr>
          <p:nvPr>
            <p:ph type="ctrTitle"/>
          </p:nvPr>
        </p:nvSpPr>
        <p:spPr>
          <a:xfrm>
            <a:off x="593531" y="1987978"/>
            <a:ext cx="6779100" cy="553998"/>
          </a:xfrm>
        </p:spPr>
        <p:txBody>
          <a:bodyPr wrap="none" anchor="ctr">
            <a:spAutoFit/>
          </a:bodyPr>
          <a:lstStyle>
            <a:lvl1pPr algn="l">
              <a:lnSpc>
                <a:spcPct val="100000"/>
              </a:lnSpc>
              <a:defRPr sz="3600" b="0">
                <a:solidFill>
                  <a:schemeClr val="bg1"/>
                </a:solidFill>
                <a:latin typeface="Verdana"/>
                <a:cs typeface="Verdana"/>
              </a:defRPr>
            </a:lvl1pPr>
          </a:lstStyle>
          <a:p>
            <a:r>
              <a:rPr lang="en-US" altLang="ja-JP" dirty="0" smtClean="0"/>
              <a:t>Click to edit Master title style</a:t>
            </a:r>
            <a:endParaRPr lang="en-US" altLang="ja-JP" dirty="0"/>
          </a:p>
        </p:txBody>
      </p:sp>
      <p:sp>
        <p:nvSpPr>
          <p:cNvPr id="11" name="Rectangle 4"/>
          <p:cNvSpPr>
            <a:spLocks noGrp="1" noChangeArrowheads="1"/>
          </p:cNvSpPr>
          <p:nvPr>
            <p:ph type="subTitle" idx="1"/>
          </p:nvPr>
        </p:nvSpPr>
        <p:spPr>
          <a:xfrm>
            <a:off x="592333" y="2737393"/>
            <a:ext cx="4343400" cy="384721"/>
          </a:xfrm>
        </p:spPr>
        <p:txBody>
          <a:bodyPr>
            <a:spAutoFit/>
          </a:bodyPr>
          <a:lstStyle>
            <a:lvl1pPr marL="0" indent="0" algn="l">
              <a:lnSpc>
                <a:spcPts val="3000"/>
              </a:lnSpc>
              <a:spcBef>
                <a:spcPts val="0"/>
              </a:spcBef>
              <a:defRPr sz="2000">
                <a:solidFill>
                  <a:schemeClr val="bg1"/>
                </a:solidFill>
                <a:latin typeface="+mn-lt"/>
              </a:defRPr>
            </a:lvl1pPr>
          </a:lstStyle>
          <a:p>
            <a:r>
              <a:rPr lang="en-US" smtClean="0"/>
              <a:t>Click to edit Master subtitle style</a:t>
            </a:r>
            <a:endParaRPr lang="en-US" dirty="0" smtClean="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1"/>
            <a:ext cx="6477000" cy="1021556"/>
          </a:xfrm>
        </p:spPr>
        <p:txBody>
          <a:bodyPr anchor="ctr"/>
          <a:lstStyle>
            <a:lvl1pPr algn="l">
              <a:lnSpc>
                <a:spcPct val="100000"/>
              </a:lnSpc>
              <a:defRPr sz="3600" b="0" cap="none">
                <a:solidFill>
                  <a:srgbClr val="FFFFFF"/>
                </a:solidFill>
                <a:latin typeface="Verdana"/>
                <a:cs typeface="Verdana"/>
              </a:defRPr>
            </a:lvl1pPr>
          </a:lstStyle>
          <a:p>
            <a:r>
              <a:rPr lang="en-US" smtClean="0"/>
              <a:t>Click to edit Master title style</a:t>
            </a:r>
            <a:endParaRPr lang="en-US" dirty="0"/>
          </a:p>
        </p:txBody>
      </p:sp>
      <p:sp>
        <p:nvSpPr>
          <p:cNvPr id="4" name="Rectangle 4"/>
          <p:cNvSpPr>
            <a:spLocks noGrp="1" noChangeArrowheads="1"/>
          </p:cNvSpPr>
          <p:nvPr>
            <p:ph type="sldNum" sz="quarter" idx="10"/>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9475F3DD-F3A0-4938-A213-AE1C5581E5FE}"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Divider-option 2">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1"/>
            <a:ext cx="4627756" cy="1021556"/>
          </a:xfrm>
        </p:spPr>
        <p:txBody>
          <a:bodyPr anchor="ctr"/>
          <a:lstStyle>
            <a:lvl1pPr algn="l">
              <a:lnSpc>
                <a:spcPct val="100000"/>
              </a:lnSpc>
              <a:defRPr sz="3600" b="0" cap="none">
                <a:solidFill>
                  <a:srgbClr val="FFFFFF"/>
                </a:solidFill>
                <a:latin typeface="Verdana"/>
                <a:cs typeface="Verdana"/>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5353050" y="0"/>
            <a:ext cx="3790950" cy="5143500"/>
          </a:xfrm>
        </p:spPr>
        <p:txBody>
          <a:bodyPr/>
          <a:lstStyle/>
          <a:p>
            <a:pPr lvl="0"/>
            <a:endParaRPr lang="en-US" noProof="0" dirty="0"/>
          </a:p>
        </p:txBody>
      </p:sp>
      <p:sp>
        <p:nvSpPr>
          <p:cNvPr id="5" name="Slide Number Placeholder 4"/>
          <p:cNvSpPr>
            <a:spLocks noGrp="1" noChangeArrowheads="1"/>
          </p:cNvSpPr>
          <p:nvPr>
            <p:ph type="sldNum" sz="quarter" idx="11"/>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6686D4F5-D87D-4F67-A739-42AD0F5F05B3}"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Divider-option 3">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8" name="Picture Placeholder 7"/>
          <p:cNvSpPr>
            <a:spLocks noGrp="1"/>
          </p:cNvSpPr>
          <p:nvPr>
            <p:ph type="pic" sz="quarter" idx="10"/>
          </p:nvPr>
        </p:nvSpPr>
        <p:spPr>
          <a:xfrm>
            <a:off x="0" y="0"/>
            <a:ext cx="9144000" cy="5143500"/>
          </a:xfrm>
        </p:spPr>
        <p:txBody>
          <a:bodyPr/>
          <a:lstStyle/>
          <a:p>
            <a:pPr lvl="0"/>
            <a:endParaRPr lang="en-US" noProof="0" dirty="0"/>
          </a:p>
        </p:txBody>
      </p:sp>
      <p:sp>
        <p:nvSpPr>
          <p:cNvPr id="9" name="Title 1"/>
          <p:cNvSpPr>
            <a:spLocks noGrp="1"/>
          </p:cNvSpPr>
          <p:nvPr>
            <p:ph type="title"/>
          </p:nvPr>
        </p:nvSpPr>
        <p:spPr>
          <a:xfrm>
            <a:off x="262466" y="438151"/>
            <a:ext cx="4627756" cy="1021556"/>
          </a:xfrm>
        </p:spPr>
        <p:txBody>
          <a:bodyPr anchor="ctr"/>
          <a:lstStyle>
            <a:lvl1pPr algn="l">
              <a:lnSpc>
                <a:spcPct val="100000"/>
              </a:lnSpc>
              <a:defRPr sz="3200" b="0" cap="none">
                <a:solidFill>
                  <a:srgbClr val="FFFFFF"/>
                </a:solidFill>
                <a:latin typeface="Verdana"/>
                <a:cs typeface="Verdana"/>
              </a:defRPr>
            </a:lvl1pPr>
          </a:lstStyle>
          <a:p>
            <a:r>
              <a:rPr lang="en-US" smtClean="0"/>
              <a:t>Click to edit Master title style</a:t>
            </a:r>
            <a:endParaRPr lang="en-US" dirty="0"/>
          </a:p>
        </p:txBody>
      </p:sp>
      <p:sp>
        <p:nvSpPr>
          <p:cNvPr id="5" name="Slide Number Placeholder 4"/>
          <p:cNvSpPr>
            <a:spLocks noGrp="1" noChangeArrowheads="1"/>
          </p:cNvSpPr>
          <p:nvPr>
            <p:ph type="sldNum" sz="quarter" idx="11"/>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70958F69-137E-430C-BC00-2C3074DC99B9}"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GB"/>
          </a:p>
        </p:txBody>
      </p:sp>
    </p:spTree>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034656"/>
            <a:ext cx="4037012" cy="3402806"/>
          </a:xfr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025" y="1034656"/>
            <a:ext cx="4038600" cy="3402806"/>
          </a:xfr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3" name="Picture 8" descr="Intel_logo_whit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70838" y="226219"/>
            <a:ext cx="868362" cy="429816"/>
          </a:xfrm>
          <a:prstGeom prst="rect">
            <a:avLst/>
          </a:prstGeom>
          <a:noFill/>
          <a:ln w="9525">
            <a:noFill/>
            <a:miter lim="800000"/>
            <a:headEnd/>
            <a:tailEnd/>
          </a:ln>
        </p:spPr>
      </p:pic>
      <p:sp>
        <p:nvSpPr>
          <p:cNvPr id="4" name="Text Box 5"/>
          <p:cNvSpPr txBox="1">
            <a:spLocks noChangeArrowheads="1"/>
          </p:cNvSpPr>
          <p:nvPr userDrawn="1"/>
        </p:nvSpPr>
        <p:spPr bwMode="auto">
          <a:xfrm>
            <a:off x="525475" y="4982798"/>
            <a:ext cx="2890837" cy="123111"/>
          </a:xfrm>
          <a:prstGeom prst="rect">
            <a:avLst/>
          </a:prstGeom>
          <a:noFill/>
          <a:ln w="50800">
            <a:noFill/>
            <a:miter lim="800000"/>
            <a:headEnd type="none" w="sm" len="sm"/>
            <a:tailEnd type="none" w="sm" len="sm"/>
          </a:ln>
        </p:spPr>
        <p:txBody>
          <a:bodyPr lIns="0" tIns="0" rIns="0" bIns="0">
            <a:spAutoFit/>
          </a:bodyPr>
          <a:lstStyle/>
          <a:p>
            <a:pPr eaLnBrk="0" fontAlgn="base" hangingPunct="0">
              <a:spcBef>
                <a:spcPct val="50000"/>
              </a:spcBef>
              <a:spcAft>
                <a:spcPct val="0"/>
              </a:spcAft>
              <a:defRPr/>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1"/>
            <a:ext cx="6477000" cy="1021556"/>
          </a:xfrm>
        </p:spPr>
        <p:txBody>
          <a:bodyPr anchor="ctr"/>
          <a:lstStyle>
            <a:lvl1pPr algn="l">
              <a:lnSpc>
                <a:spcPct val="100000"/>
              </a:lnSpc>
              <a:defRPr sz="3800" b="0" cap="none">
                <a:solidFill>
                  <a:srgbClr val="FFFFFF"/>
                </a:solidFill>
                <a:latin typeface="+mn-lt"/>
              </a:defRPr>
            </a:lvl1pPr>
          </a:lstStyle>
          <a:p>
            <a:r>
              <a:rPr lang="en-US" smtClean="0"/>
              <a:t>Click to edit Master title style</a:t>
            </a:r>
            <a:endParaRPr lang="en-US" dirty="0"/>
          </a:p>
        </p:txBody>
      </p:sp>
      <p:sp>
        <p:nvSpPr>
          <p:cNvPr id="5" name="Slide Number Placeholder 4"/>
          <p:cNvSpPr>
            <a:spLocks noGrp="1" noChangeArrowheads="1"/>
          </p:cNvSpPr>
          <p:nvPr>
            <p:ph type="sldNum" sz="quarter" idx="10"/>
          </p:nvPr>
        </p:nvSpPr>
        <p:spPr bwMode="auto">
          <a:xfrm>
            <a:off x="76265"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ea typeface="ＭＳ Ｐゴシック" pitchFamily="34" charset="-128"/>
                <a:cs typeface="+mn-cs"/>
              </a:defRPr>
            </a:lvl1pPr>
          </a:lstStyle>
          <a:p>
            <a:pPr fontAlgn="base">
              <a:spcBef>
                <a:spcPct val="0"/>
              </a:spcBef>
              <a:spcAft>
                <a:spcPct val="0"/>
              </a:spcAft>
              <a:defRPr/>
            </a:pPr>
            <a:fld id="{66BCAB2A-C0AE-4241-8FC0-3060B1479B6C}" type="slidenum">
              <a:rPr lang="ja-JP" altLang="en-US">
                <a:solidFill>
                  <a:srgbClr val="FFFFFF"/>
                </a:solidFill>
              </a:rPr>
              <a:pPr fontAlgn="base">
                <a:spcBef>
                  <a:spcPct val="0"/>
                </a:spcBef>
                <a:spcAft>
                  <a:spcPct val="0"/>
                </a:spcAft>
                <a:defRPr/>
              </a:pPr>
              <a:t>‹#›</a:t>
            </a:fld>
            <a:endParaRPr lang="en-US" altLang="ja-JP">
              <a:solidFill>
                <a:srgbClr val="FFFFFF"/>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dirty="0"/>
          </a:p>
        </p:txBody>
      </p:sp>
      <p:sp>
        <p:nvSpPr>
          <p:cNvPr id="7" name="Title 6"/>
          <p:cNvSpPr>
            <a:spLocks noGrp="1"/>
          </p:cNvSpPr>
          <p:nvPr>
            <p:ph type="title" hasCustomPrompt="1"/>
          </p:nvPr>
        </p:nvSpPr>
        <p:spPr>
          <a:xfrm>
            <a:off x="457200" y="383381"/>
            <a:ext cx="8229600" cy="664370"/>
          </a:xfrm>
          <a:prstGeom prst="rect">
            <a:avLst/>
          </a:prstGeom>
        </p:spPr>
        <p:txBody>
          <a:bodyPr/>
          <a:lstStyle/>
          <a:p>
            <a:r>
              <a:rPr lang="en-US" dirty="0" smtClean="0"/>
              <a:t>CLICK TO EDIT MASTER TITLE STYLE</a:t>
            </a:r>
            <a:endParaRPr lang="en-US" dirty="0"/>
          </a:p>
        </p:txBody>
      </p:sp>
      <p:sp>
        <p:nvSpPr>
          <p:cNvPr id="9" name="Text Placeholder 8"/>
          <p:cNvSpPr>
            <a:spLocks noGrp="1"/>
          </p:cNvSpPr>
          <p:nvPr>
            <p:ph type="body" sz="quarter" idx="11"/>
          </p:nvPr>
        </p:nvSpPr>
        <p:spPr>
          <a:xfrm>
            <a:off x="457200" y="1104900"/>
            <a:ext cx="8229600" cy="3429000"/>
          </a:xfrm>
          <a:prstGeom prst="rect">
            <a:avLst/>
          </a:prstGeom>
        </p:spPr>
        <p:txBody>
          <a:bodyPr/>
          <a:lstStyle>
            <a:lvl1pPr>
              <a:defRPr sz="2000"/>
            </a:lvl1pPr>
            <a:lvl2pPr>
              <a:defRPr sz="1800"/>
            </a:lvl2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inal Slide with White Logo">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2" name="Picture 8" descr="intel_wht_rgb_3000.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22625" y="1855011"/>
            <a:ext cx="2898775" cy="1433513"/>
          </a:xfrm>
          <a:prstGeom prst="rect">
            <a:avLst/>
          </a:prstGeom>
          <a:noFill/>
          <a:ln w="9525">
            <a:noFill/>
            <a:miter lim="800000"/>
            <a:headEnd/>
            <a:tailEnd/>
          </a:ln>
        </p:spPr>
      </p:pic>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inal Slide with Blue Logo">
    <p:spTree>
      <p:nvGrpSpPr>
        <p:cNvPr id="1" name=""/>
        <p:cNvGrpSpPr/>
        <p:nvPr/>
      </p:nvGrpSpPr>
      <p:grpSpPr>
        <a:xfrm>
          <a:off x="0" y="0"/>
          <a:ext cx="0" cy="0"/>
          <a:chOff x="0" y="0"/>
          <a:chExt cx="0" cy="0"/>
        </a:xfrm>
      </p:grpSpPr>
      <p:pic>
        <p:nvPicPr>
          <p:cNvPr id="2" name="Picture 8" descr="intel_rgb_3000.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22625" y="1855011"/>
            <a:ext cx="2898775" cy="1433513"/>
          </a:xfrm>
          <a:prstGeom prst="rect">
            <a:avLst/>
          </a:prstGeom>
          <a:noFill/>
          <a:ln w="9525">
            <a:noFill/>
            <a:miter lim="800000"/>
            <a:headEnd/>
            <a:tailEnd/>
          </a:ln>
        </p:spPr>
      </p:pic>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0" y="82155"/>
            <a:ext cx="9144000" cy="445294"/>
          </a:xfr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533400" y="971551"/>
            <a:ext cx="4000500" cy="3623072"/>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86300" y="971551"/>
            <a:ext cx="4000500" cy="3623072"/>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7315200" y="653685"/>
            <a:ext cx="1765300" cy="203597"/>
          </a:xfrm>
          <a:prstGeom prst="rect">
            <a:avLst/>
          </a:prstGeom>
        </p:spPr>
        <p:txBody>
          <a:bodyPr/>
          <a:lstStyle>
            <a:lvl1pPr>
              <a:defRPr/>
            </a:lvl1pPr>
          </a:lstStyle>
          <a:p>
            <a:pPr fontAlgn="base">
              <a:spcBef>
                <a:spcPct val="0"/>
              </a:spcBef>
              <a:spcAft>
                <a:spcPct val="0"/>
              </a:spcAft>
              <a:defRPr/>
            </a:pPr>
            <a:endParaRPr lang="en-US" altLang="ko-KR" sz="2400">
              <a:solidFill>
                <a:srgbClr val="061922"/>
              </a:solidFill>
              <a:latin typeface="Arial" charset="0"/>
              <a:ea typeface="MS PGothic" pitchFamily="34" charset="-128"/>
            </a:endParaRPr>
          </a:p>
        </p:txBody>
      </p:sp>
      <p:sp>
        <p:nvSpPr>
          <p:cNvPr id="6" name="바닥글 개체 틀 5"/>
          <p:cNvSpPr>
            <a:spLocks noGrp="1"/>
          </p:cNvSpPr>
          <p:nvPr>
            <p:ph type="ftr" sz="quarter" idx="11"/>
          </p:nvPr>
        </p:nvSpPr>
        <p:spPr>
          <a:xfrm>
            <a:off x="4800600" y="4857751"/>
            <a:ext cx="4114800" cy="183356"/>
          </a:xfrm>
          <a:prstGeom prst="rect">
            <a:avLst/>
          </a:prstGeom>
        </p:spPr>
        <p:txBody>
          <a:bodyPr/>
          <a:lstStyle>
            <a:lvl1pPr>
              <a:defRPr/>
            </a:lvl1pPr>
          </a:lstStyle>
          <a:p>
            <a:pPr fontAlgn="base">
              <a:spcBef>
                <a:spcPct val="0"/>
              </a:spcBef>
              <a:spcAft>
                <a:spcPct val="0"/>
              </a:spcAft>
              <a:defRPr/>
            </a:pPr>
            <a:endParaRPr lang="en-US" altLang="ko-KR" sz="2400">
              <a:solidFill>
                <a:srgbClr val="061922"/>
              </a:solidFill>
              <a:latin typeface="Arial" charset="0"/>
              <a:ea typeface="MS PGothic" pitchFamily="34" charset="-128"/>
            </a:endParaRPr>
          </a:p>
        </p:txBody>
      </p:sp>
      <p:sp>
        <p:nvSpPr>
          <p:cNvPr id="7" name="슬라이드 번호 개체 틀 6"/>
          <p:cNvSpPr>
            <a:spLocks noGrp="1"/>
          </p:cNvSpPr>
          <p:nvPr>
            <p:ph type="sldNum" sz="quarter" idx="12"/>
          </p:nvPr>
        </p:nvSpPr>
        <p:spPr>
          <a:xfrm>
            <a:off x="4343400" y="4914932"/>
            <a:ext cx="668338" cy="141685"/>
          </a:xfrm>
          <a:prstGeom prst="rect">
            <a:avLst/>
          </a:prstGeom>
        </p:spPr>
        <p:txBody>
          <a:bodyPr/>
          <a:lstStyle>
            <a:lvl1pPr>
              <a:defRPr/>
            </a:lvl1pPr>
          </a:lstStyle>
          <a:p>
            <a:pPr fontAlgn="base">
              <a:spcBef>
                <a:spcPct val="0"/>
              </a:spcBef>
              <a:spcAft>
                <a:spcPct val="0"/>
              </a:spcAft>
              <a:defRPr/>
            </a:pPr>
            <a:fld id="{531411A3-F9AD-4863-897B-C136772100F6}" type="slidenum">
              <a:rPr lang="ko-KR" altLang="en-US" sz="2400">
                <a:solidFill>
                  <a:srgbClr val="061922"/>
                </a:solidFill>
                <a:latin typeface="Arial" charset="0"/>
              </a:rPr>
              <a:pPr fontAlgn="base">
                <a:spcBef>
                  <a:spcPct val="0"/>
                </a:spcBef>
                <a:spcAft>
                  <a:spcPct val="0"/>
                </a:spcAft>
                <a:defRPr/>
              </a:pPr>
              <a:t>‹#›</a:t>
            </a:fld>
            <a:endParaRPr lang="en-US" altLang="ko-KR" sz="2400">
              <a:solidFill>
                <a:srgbClr val="061922"/>
              </a:solidFill>
              <a:latin typeface="Arial" charset="0"/>
              <a:ea typeface="MS PGothic" pitchFamily="34" charset="-128"/>
            </a:endParaRPr>
          </a:p>
        </p:txBody>
      </p:sp>
    </p:spTree>
    <p:extLst>
      <p:ext uri="{BB962C8B-B14F-4D97-AF65-F5344CB8AC3E}">
        <p14:creationId xmlns:p14="http://schemas.microsoft.com/office/powerpoint/2010/main" val="11539055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2532" name="Rectangle 4"/>
          <p:cNvSpPr>
            <a:spLocks noGrp="1" noChangeArrowheads="1"/>
          </p:cNvSpPr>
          <p:nvPr>
            <p:ph type="ctrTitle"/>
          </p:nvPr>
        </p:nvSpPr>
        <p:spPr>
          <a:xfrm>
            <a:off x="270555" y="1560264"/>
            <a:ext cx="4530046" cy="943817"/>
          </a:xfrm>
        </p:spPr>
        <p:txBody>
          <a:bodyPr anchor="b" anchorCtr="0"/>
          <a:lstStyle>
            <a:lvl1pPr algn="r">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241301" y="2628933"/>
            <a:ext cx="4559300" cy="1119467"/>
          </a:xfrm>
        </p:spPr>
        <p:txBody>
          <a:bodyPr anchorCtr="0"/>
          <a:lstStyle>
            <a:lvl1pPr marL="0" indent="0" algn="r">
              <a:buFont typeface="Wingdings" pitchFamily="2" charset="2"/>
              <a:buNone/>
              <a:defRPr/>
            </a:lvl1pPr>
          </a:lstStyle>
          <a:p>
            <a:r>
              <a:rPr lang="en-US" dirty="0" smtClean="0"/>
              <a:t>Click to edit Master subtitle style</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7950" y="4071467"/>
            <a:ext cx="1416050" cy="1072067"/>
          </a:xfrm>
          <a:prstGeom prst="rect">
            <a:avLst/>
          </a:prstGeom>
        </p:spPr>
      </p:pic>
    </p:spTree>
    <p:extLst>
      <p:ext uri="{BB962C8B-B14F-4D97-AF65-F5344CB8AC3E}">
        <p14:creationId xmlns:p14="http://schemas.microsoft.com/office/powerpoint/2010/main" val="3154021121"/>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9843109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lvl1pPr>
            <a:lvl2pPr marL="456934" indent="0">
              <a:buNone/>
              <a:defRPr sz="1800"/>
            </a:lvl2pPr>
            <a:lvl3pPr marL="913870" indent="0">
              <a:buNone/>
              <a:defRPr sz="1600"/>
            </a:lvl3pPr>
            <a:lvl4pPr marL="1370803" indent="0">
              <a:buNone/>
              <a:defRPr sz="1400"/>
            </a:lvl4pPr>
            <a:lvl5pPr marL="1827739" indent="0">
              <a:buNone/>
              <a:defRPr sz="1400"/>
            </a:lvl5pPr>
            <a:lvl6pPr marL="2284676" indent="0">
              <a:buNone/>
              <a:defRPr sz="1400"/>
            </a:lvl6pPr>
            <a:lvl7pPr marL="2741610" indent="0">
              <a:buNone/>
              <a:defRPr sz="1400"/>
            </a:lvl7pPr>
            <a:lvl8pPr marL="3198544" indent="0">
              <a:buNone/>
              <a:defRPr sz="1400"/>
            </a:lvl8pPr>
            <a:lvl9pPr marL="3655478" indent="0">
              <a:buNone/>
              <a:defRPr sz="1400"/>
            </a:lvl9pPr>
          </a:lstStyle>
          <a:p>
            <a:pPr lvl="0"/>
            <a:r>
              <a:rPr lang="en-US" smtClean="0"/>
              <a:t>Click to edit Master text styles</a:t>
            </a:r>
          </a:p>
        </p:txBody>
      </p:sp>
    </p:spTree>
    <p:extLst>
      <p:ext uri="{BB962C8B-B14F-4D97-AF65-F5344CB8AC3E}">
        <p14:creationId xmlns:p14="http://schemas.microsoft.com/office/powerpoint/2010/main" val="60154729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072438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34" indent="0">
              <a:buNone/>
              <a:defRPr sz="2000" b="1"/>
            </a:lvl2pPr>
            <a:lvl3pPr marL="913870" indent="0">
              <a:buNone/>
              <a:defRPr sz="1800" b="1"/>
            </a:lvl3pPr>
            <a:lvl4pPr marL="1370803" indent="0">
              <a:buNone/>
              <a:defRPr sz="1600" b="1"/>
            </a:lvl4pPr>
            <a:lvl5pPr marL="1827739" indent="0">
              <a:buNone/>
              <a:defRPr sz="1600" b="1"/>
            </a:lvl5pPr>
            <a:lvl6pPr marL="2284676" indent="0">
              <a:buNone/>
              <a:defRPr sz="1600" b="1"/>
            </a:lvl6pPr>
            <a:lvl7pPr marL="2741610" indent="0">
              <a:buNone/>
              <a:defRPr sz="1600" b="1"/>
            </a:lvl7pPr>
            <a:lvl8pPr marL="3198544" indent="0">
              <a:buNone/>
              <a:defRPr sz="1600" b="1"/>
            </a:lvl8pPr>
            <a:lvl9pPr marL="3655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934" indent="0">
              <a:buNone/>
              <a:defRPr sz="2000" b="1"/>
            </a:lvl2pPr>
            <a:lvl3pPr marL="913870" indent="0">
              <a:buNone/>
              <a:defRPr sz="1800" b="1"/>
            </a:lvl3pPr>
            <a:lvl4pPr marL="1370803" indent="0">
              <a:buNone/>
              <a:defRPr sz="1600" b="1"/>
            </a:lvl4pPr>
            <a:lvl5pPr marL="1827739" indent="0">
              <a:buNone/>
              <a:defRPr sz="1600" b="1"/>
            </a:lvl5pPr>
            <a:lvl6pPr marL="2284676" indent="0">
              <a:buNone/>
              <a:defRPr sz="1600" b="1"/>
            </a:lvl6pPr>
            <a:lvl7pPr marL="2741610" indent="0">
              <a:buNone/>
              <a:defRPr sz="1600" b="1"/>
            </a:lvl7pPr>
            <a:lvl8pPr marL="3198544" indent="0">
              <a:buNone/>
              <a:defRPr sz="1600" b="1"/>
            </a:lvl8pPr>
            <a:lvl9pPr marL="3655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9771052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004213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3550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84048"/>
            <a:ext cx="8229600" cy="665226"/>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5613" y="1110856"/>
            <a:ext cx="4037012" cy="3402806"/>
          </a:xfrm>
          <a:prstGeom prst="rect">
            <a:avLst/>
          </a:prstGeo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025" y="1110856"/>
            <a:ext cx="4038600" cy="3402806"/>
          </a:xfrm>
          <a:prstGeom prst="rect">
            <a:avLst/>
          </a:prstGeo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F10CCBB2-23CF-43DD-999B-A7E7F6652AA9}" type="slidenum">
              <a:rPr lang="en-US" smtClean="0"/>
              <a:pPr/>
              <a:t>‹#›</a:t>
            </a:fld>
            <a:endParaRPr lang="en-US" dirty="0"/>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1" descr="intel_rgb_100-l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5621" y="536948"/>
            <a:ext cx="5388476" cy="4079526"/>
          </a:xfrm>
          <a:prstGeom prst="rect">
            <a:avLst/>
          </a:prstGeom>
        </p:spPr>
      </p:pic>
    </p:spTree>
    <p:extLst>
      <p:ext uri="{BB962C8B-B14F-4D97-AF65-F5344CB8AC3E}">
        <p14:creationId xmlns:p14="http://schemas.microsoft.com/office/powerpoint/2010/main" val="421371999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2_Blank">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7950" y="4071467"/>
            <a:ext cx="1416050" cy="1072067"/>
          </a:xfrm>
          <a:prstGeom prst="rect">
            <a:avLst/>
          </a:prstGeom>
        </p:spPr>
      </p:pic>
      <p:sp>
        <p:nvSpPr>
          <p:cNvPr id="3" name="TextBox 2"/>
          <p:cNvSpPr txBox="1"/>
          <p:nvPr userDrawn="1"/>
        </p:nvSpPr>
        <p:spPr>
          <a:xfrm>
            <a:off x="342910" y="3086136"/>
            <a:ext cx="5131279" cy="510877"/>
          </a:xfrm>
          <a:prstGeom prst="rect">
            <a:avLst/>
          </a:prstGeom>
          <a:noFill/>
        </p:spPr>
        <p:txBody>
          <a:bodyPr wrap="none" lIns="63977" tIns="31988" rIns="63977" bIns="31988" rtlCol="0">
            <a:spAutoFit/>
          </a:bodyPr>
          <a:lstStyle/>
          <a:p>
            <a:pPr defTabSz="913915"/>
            <a:r>
              <a:rPr lang="en-US" sz="2900" spc="560" dirty="0" smtClean="0">
                <a:solidFill>
                  <a:srgbClr val="FFFF00"/>
                </a:solidFill>
                <a:latin typeface="Neo Sans Intel Medium"/>
              </a:rPr>
              <a:t>LEADER SUMMIT </a:t>
            </a:r>
            <a:r>
              <a:rPr lang="en-US" sz="2900" spc="560" dirty="0" smtClean="0">
                <a:solidFill>
                  <a:prstClr val="white"/>
                </a:solidFill>
              </a:rPr>
              <a:t>2011</a:t>
            </a:r>
            <a:endParaRPr lang="en-US" sz="2900" spc="560" dirty="0">
              <a:solidFill>
                <a:prstClr val="white"/>
              </a:solidFill>
            </a:endParaRPr>
          </a:p>
        </p:txBody>
      </p:sp>
      <p:sp>
        <p:nvSpPr>
          <p:cNvPr id="4" name="TextBox 3"/>
          <p:cNvSpPr txBox="1"/>
          <p:nvPr userDrawn="1"/>
        </p:nvSpPr>
        <p:spPr>
          <a:xfrm>
            <a:off x="342903" y="3448084"/>
            <a:ext cx="4977262" cy="403155"/>
          </a:xfrm>
          <a:prstGeom prst="rect">
            <a:avLst/>
          </a:prstGeom>
          <a:noFill/>
        </p:spPr>
        <p:txBody>
          <a:bodyPr wrap="none" lIns="63977" tIns="31988" rIns="63977" bIns="31988" rtlCol="0">
            <a:spAutoFit/>
          </a:bodyPr>
          <a:lstStyle/>
          <a:p>
            <a:pPr defTabSz="913915"/>
            <a:r>
              <a:rPr lang="en-US" sz="2200" spc="476" dirty="0" smtClean="0">
                <a:solidFill>
                  <a:prstClr val="white"/>
                </a:solidFill>
              </a:rPr>
              <a:t>We can’t wait for tomorrow</a:t>
            </a:r>
            <a:endParaRPr lang="en-US" sz="2200" spc="476" dirty="0">
              <a:solidFill>
                <a:prstClr val="white"/>
              </a:solidFill>
            </a:endParaRPr>
          </a:p>
        </p:txBody>
      </p:sp>
    </p:spTree>
    <p:extLst>
      <p:ext uri="{BB962C8B-B14F-4D97-AF65-F5344CB8AC3E}">
        <p14:creationId xmlns:p14="http://schemas.microsoft.com/office/powerpoint/2010/main" val="121400238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4" name="Picture 8" descr="PPTCovers-01.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52538"/>
            <a:ext cx="8269288" cy="2867025"/>
          </a:xfrm>
          <a:prstGeom prst="rect">
            <a:avLst/>
          </a:prstGeom>
          <a:noFill/>
          <a:ln w="9525">
            <a:noFill/>
            <a:miter lim="800000"/>
            <a:headEnd/>
            <a:tailEnd/>
          </a:ln>
        </p:spPr>
      </p:pic>
      <p:sp>
        <p:nvSpPr>
          <p:cNvPr id="5"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939598"/>
                </a:solidFill>
                <a:ea typeface="ＭＳ Ｐゴシック" pitchFamily="34" charset="-128"/>
              </a:rPr>
              <a:t>INTEL CONFIDENTIAL, FOR INTERNAL USE ONLY</a:t>
            </a:r>
          </a:p>
        </p:txBody>
      </p:sp>
      <p:pic>
        <p:nvPicPr>
          <p:cNvPr id="6" name="Picture 10"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84" y="226253"/>
            <a:ext cx="865187" cy="427435"/>
          </a:xfrm>
          <a:prstGeom prst="rect">
            <a:avLst/>
          </a:prstGeom>
          <a:noFill/>
          <a:ln w="9525">
            <a:noFill/>
            <a:miter lim="800000"/>
            <a:headEnd/>
            <a:tailEnd/>
          </a:ln>
        </p:spPr>
      </p:pic>
      <p:sp>
        <p:nvSpPr>
          <p:cNvPr id="7" name="TextBox 11"/>
          <p:cNvSpPr txBox="1">
            <a:spLocks noChangeArrowheads="1"/>
          </p:cNvSpPr>
          <p:nvPr userDrawn="1"/>
        </p:nvSpPr>
        <p:spPr bwMode="auto">
          <a:xfrm>
            <a:off x="14" y="4947086"/>
            <a:ext cx="360879" cy="215391"/>
          </a:xfrm>
          <a:prstGeom prst="rect">
            <a:avLst/>
          </a:prstGeom>
          <a:noFill/>
          <a:ln w="9525">
            <a:noFill/>
            <a:miter lim="800000"/>
            <a:headEnd/>
            <a:tailEnd/>
          </a:ln>
        </p:spPr>
        <p:txBody>
          <a:bodyPr wrap="none" lIns="91382" tIns="45694" rIns="91382" bIns="45694">
            <a:spAutoFit/>
          </a:bodyPr>
          <a:lstStyle/>
          <a:p>
            <a:pPr defTabSz="913823" fontAlgn="base">
              <a:spcBef>
                <a:spcPct val="0"/>
              </a:spcBef>
              <a:spcAft>
                <a:spcPct val="0"/>
              </a:spcAft>
            </a:pPr>
            <a:fld id="{EA9ED94B-854B-45CB-B07D-ED8511AF739D}" type="slidenum">
              <a:rPr lang="en-US" sz="800">
                <a:solidFill>
                  <a:srgbClr val="B4BABD"/>
                </a:solidFill>
                <a:ea typeface="ＭＳ Ｐゴシック" pitchFamily="34" charset="-128"/>
              </a:rPr>
              <a:pPr defTabSz="913823" fontAlgn="base">
                <a:spcBef>
                  <a:spcPct val="0"/>
                </a:spcBef>
                <a:spcAft>
                  <a:spcPct val="0"/>
                </a:spcAft>
              </a:pPr>
              <a:t>‹#›</a:t>
            </a:fld>
            <a:endParaRPr lang="en-US" sz="800">
              <a:solidFill>
                <a:srgbClr val="B4BABD"/>
              </a:solidFill>
              <a:ea typeface="ＭＳ Ｐゴシック" pitchFamily="34" charset="-128"/>
            </a:endParaRPr>
          </a:p>
        </p:txBody>
      </p:sp>
      <p:sp>
        <p:nvSpPr>
          <p:cNvPr id="48131" name="Rectangle 3"/>
          <p:cNvSpPr>
            <a:spLocks noGrp="1" noChangeArrowheads="1"/>
          </p:cNvSpPr>
          <p:nvPr>
            <p:ph type="ctrTitle"/>
          </p:nvPr>
        </p:nvSpPr>
        <p:spPr>
          <a:xfrm>
            <a:off x="457201" y="1911043"/>
            <a:ext cx="6779100" cy="553998"/>
          </a:xfrm>
        </p:spPr>
        <p:txBody>
          <a:bodyPr wrap="none" anchor="ctr">
            <a:spAutoFit/>
          </a:bodyPr>
          <a:lstStyle>
            <a:lvl1pPr algn="l">
              <a:lnSpc>
                <a:spcPct val="100000"/>
              </a:lnSpc>
              <a:defRPr sz="3600" b="0" i="0">
                <a:solidFill>
                  <a:schemeClr val="bg1"/>
                </a:solidFill>
                <a:latin typeface="Verdana"/>
                <a:cs typeface="Verdana"/>
              </a:defRPr>
            </a:lvl1pPr>
          </a:lstStyle>
          <a:p>
            <a:r>
              <a:rPr lang="en-US" altLang="ja-JP" smtClean="0"/>
              <a:t>Click to edit Master title style</a:t>
            </a:r>
            <a:endParaRPr lang="en-US" altLang="ja-JP" dirty="0"/>
          </a:p>
        </p:txBody>
      </p:sp>
      <p:sp>
        <p:nvSpPr>
          <p:cNvPr id="48132" name="Rectangle 4"/>
          <p:cNvSpPr>
            <a:spLocks noGrp="1" noChangeArrowheads="1"/>
          </p:cNvSpPr>
          <p:nvPr>
            <p:ph type="subTitle" idx="1"/>
          </p:nvPr>
        </p:nvSpPr>
        <p:spPr>
          <a:xfrm>
            <a:off x="2378240" y="3265077"/>
            <a:ext cx="4466738" cy="307777"/>
          </a:xfrm>
        </p:spPr>
        <p:txBody>
          <a:bodyPr>
            <a:spAutoFit/>
          </a:bodyPr>
          <a:lstStyle>
            <a:lvl1pPr marL="0" indent="0" algn="l">
              <a:lnSpc>
                <a:spcPts val="2400"/>
              </a:lnSpc>
              <a:spcBef>
                <a:spcPts val="0"/>
              </a:spcBef>
              <a:spcAft>
                <a:spcPts val="1200"/>
              </a:spcAft>
              <a:defRPr sz="2000">
                <a:solidFill>
                  <a:schemeClr val="bg1"/>
                </a:solidFill>
                <a:latin typeface="Verdana"/>
                <a:cs typeface="Verdana"/>
              </a:defRPr>
            </a:lvl1pPr>
          </a:lstStyle>
          <a:p>
            <a:r>
              <a:rPr lang="en-US" smtClean="0"/>
              <a:t>Click to edit Master subtitle style</a:t>
            </a:r>
            <a:endParaRPr lang="en-US" dirty="0"/>
          </a:p>
        </p:txBody>
      </p:sp>
    </p:spTree>
    <p:extLst>
      <p:ext uri="{BB962C8B-B14F-4D97-AF65-F5344CB8AC3E}">
        <p14:creationId xmlns:p14="http://schemas.microsoft.com/office/powerpoint/2010/main" val="345088167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4" name="Picture 8" descr="PPTCovers-0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19202"/>
            <a:ext cx="8256588" cy="3076575"/>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84" y="226253"/>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4" y="4947086"/>
            <a:ext cx="360879" cy="215391"/>
          </a:xfrm>
          <a:prstGeom prst="rect">
            <a:avLst/>
          </a:prstGeom>
          <a:noFill/>
          <a:ln w="9525">
            <a:noFill/>
            <a:miter lim="800000"/>
            <a:headEnd/>
            <a:tailEnd/>
          </a:ln>
        </p:spPr>
        <p:txBody>
          <a:bodyPr wrap="none" lIns="91382" tIns="45694" rIns="91382" bIns="45694">
            <a:spAutoFit/>
          </a:bodyPr>
          <a:lstStyle/>
          <a:p>
            <a:pPr defTabSz="913823" fontAlgn="base">
              <a:spcBef>
                <a:spcPct val="0"/>
              </a:spcBef>
              <a:spcAft>
                <a:spcPct val="0"/>
              </a:spcAft>
            </a:pPr>
            <a:fld id="{AC0B85D5-9B35-44F6-BE91-F670F7F29547}" type="slidenum">
              <a:rPr lang="en-US" sz="800">
                <a:solidFill>
                  <a:srgbClr val="B4BABD"/>
                </a:solidFill>
                <a:ea typeface="ＭＳ Ｐゴシック" pitchFamily="34" charset="-128"/>
              </a:rPr>
              <a:pPr defTabSz="913823" fontAlgn="base">
                <a:spcBef>
                  <a:spcPct val="0"/>
                </a:spcBef>
                <a:spcAft>
                  <a:spcPct val="0"/>
                </a:spcAft>
              </a:pPr>
              <a:t>‹#›</a:t>
            </a:fld>
            <a:endParaRPr lang="en-US" sz="800">
              <a:solidFill>
                <a:srgbClr val="B4BABD"/>
              </a:solidFill>
              <a:ea typeface="ＭＳ Ｐゴシック" pitchFamily="34" charset="-128"/>
            </a:endParaRPr>
          </a:p>
        </p:txBody>
      </p:sp>
      <p:sp>
        <p:nvSpPr>
          <p:cNvPr id="8" name="Rectangle 3"/>
          <p:cNvSpPr>
            <a:spLocks noGrp="1" noChangeArrowheads="1"/>
          </p:cNvSpPr>
          <p:nvPr>
            <p:ph type="ctrTitle"/>
          </p:nvPr>
        </p:nvSpPr>
        <p:spPr>
          <a:xfrm>
            <a:off x="457201" y="1715272"/>
            <a:ext cx="6779100" cy="553998"/>
          </a:xfrm>
        </p:spPr>
        <p:txBody>
          <a:bodyPr wrap="none" anchor="ctr">
            <a:spAutoFit/>
          </a:bodyPr>
          <a:lstStyle>
            <a:lvl1pPr algn="l">
              <a:lnSpc>
                <a:spcPct val="100000"/>
              </a:lnSpc>
              <a:defRPr sz="3600" b="0">
                <a:solidFill>
                  <a:schemeClr val="bg1"/>
                </a:solidFill>
                <a:latin typeface="Verdana"/>
                <a:cs typeface="Verdana"/>
              </a:defRPr>
            </a:lvl1pPr>
          </a:lstStyle>
          <a:p>
            <a:r>
              <a:rPr lang="en-US" altLang="ja-JP" smtClean="0"/>
              <a:t>Click to edit Master title style</a:t>
            </a:r>
            <a:endParaRPr lang="en-US" altLang="ja-JP" dirty="0"/>
          </a:p>
        </p:txBody>
      </p:sp>
      <p:sp>
        <p:nvSpPr>
          <p:cNvPr id="10" name="Rectangle 4"/>
          <p:cNvSpPr>
            <a:spLocks noGrp="1" noChangeArrowheads="1"/>
          </p:cNvSpPr>
          <p:nvPr>
            <p:ph type="subTitle" idx="1"/>
          </p:nvPr>
        </p:nvSpPr>
        <p:spPr>
          <a:xfrm>
            <a:off x="460188" y="2448171"/>
            <a:ext cx="4343400" cy="384721"/>
          </a:xfrm>
        </p:spPr>
        <p:txBody>
          <a:bodyPr>
            <a:spAutoFit/>
          </a:bodyPr>
          <a:lstStyle>
            <a:lvl1pPr marL="0" indent="0" algn="l">
              <a:lnSpc>
                <a:spcPts val="3000"/>
              </a:lnSpc>
              <a:spcBef>
                <a:spcPts val="0"/>
              </a:spcBef>
              <a:defRPr sz="2000">
                <a:solidFill>
                  <a:schemeClr val="bg1"/>
                </a:solidFill>
                <a:latin typeface="Verdana"/>
                <a:cs typeface="Verdana"/>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289904956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3">
    <p:spTree>
      <p:nvGrpSpPr>
        <p:cNvPr id="1" name=""/>
        <p:cNvGrpSpPr/>
        <p:nvPr/>
      </p:nvGrpSpPr>
      <p:grpSpPr>
        <a:xfrm>
          <a:off x="0" y="0"/>
          <a:ext cx="0" cy="0"/>
          <a:chOff x="0" y="0"/>
          <a:chExt cx="0" cy="0"/>
        </a:xfrm>
      </p:grpSpPr>
      <p:pic>
        <p:nvPicPr>
          <p:cNvPr id="4" name="Picture 8" descr="PPTCovers-0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4" y="1327581"/>
            <a:ext cx="8342313" cy="2177653"/>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84" y="226253"/>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4" y="4947086"/>
            <a:ext cx="360879" cy="215391"/>
          </a:xfrm>
          <a:prstGeom prst="rect">
            <a:avLst/>
          </a:prstGeom>
          <a:noFill/>
          <a:ln w="9525">
            <a:noFill/>
            <a:miter lim="800000"/>
            <a:headEnd/>
            <a:tailEnd/>
          </a:ln>
        </p:spPr>
        <p:txBody>
          <a:bodyPr wrap="none" lIns="91382" tIns="45694" rIns="91382" bIns="45694">
            <a:spAutoFit/>
          </a:bodyPr>
          <a:lstStyle/>
          <a:p>
            <a:pPr defTabSz="913823" fontAlgn="base">
              <a:spcBef>
                <a:spcPct val="0"/>
              </a:spcBef>
              <a:spcAft>
                <a:spcPct val="0"/>
              </a:spcAft>
            </a:pPr>
            <a:fld id="{86B0CA3E-AE3D-4912-BDAE-308D23A93573}" type="slidenum">
              <a:rPr lang="en-US" sz="800">
                <a:solidFill>
                  <a:srgbClr val="B4BABD"/>
                </a:solidFill>
                <a:ea typeface="ＭＳ Ｐゴシック" pitchFamily="34" charset="-128"/>
              </a:rPr>
              <a:pPr defTabSz="913823" fontAlgn="base">
                <a:spcBef>
                  <a:spcPct val="0"/>
                </a:spcBef>
                <a:spcAft>
                  <a:spcPct val="0"/>
                </a:spcAft>
              </a:pPr>
              <a:t>‹#›</a:t>
            </a:fld>
            <a:endParaRPr lang="en-US" sz="800">
              <a:solidFill>
                <a:srgbClr val="B4BABD"/>
              </a:solidFill>
              <a:ea typeface="ＭＳ Ｐゴシック" pitchFamily="34" charset="-128"/>
            </a:endParaRPr>
          </a:p>
        </p:txBody>
      </p:sp>
      <p:sp>
        <p:nvSpPr>
          <p:cNvPr id="9" name="Rectangle 3"/>
          <p:cNvSpPr>
            <a:spLocks noGrp="1" noChangeArrowheads="1"/>
          </p:cNvSpPr>
          <p:nvPr>
            <p:ph type="ctrTitle"/>
          </p:nvPr>
        </p:nvSpPr>
        <p:spPr>
          <a:xfrm>
            <a:off x="457202" y="2029207"/>
            <a:ext cx="6754008" cy="553998"/>
          </a:xfrm>
        </p:spPr>
        <p:txBody>
          <a:bodyPr anchor="ctr">
            <a:spAutoFit/>
          </a:bodyPr>
          <a:lstStyle>
            <a:lvl1pPr algn="l">
              <a:lnSpc>
                <a:spcPct val="100000"/>
              </a:lnSpc>
              <a:defRPr sz="3600" b="0">
                <a:solidFill>
                  <a:schemeClr val="bg1"/>
                </a:solidFill>
                <a:latin typeface="Verdana"/>
                <a:cs typeface="Verdana"/>
              </a:defRPr>
            </a:lvl1pPr>
          </a:lstStyle>
          <a:p>
            <a:r>
              <a:rPr lang="en-US" altLang="ja-JP" smtClean="0"/>
              <a:t>Click to edit Master title style</a:t>
            </a:r>
            <a:endParaRPr lang="en-US" altLang="ja-JP" dirty="0"/>
          </a:p>
        </p:txBody>
      </p:sp>
      <p:sp>
        <p:nvSpPr>
          <p:cNvPr id="10" name="Rectangle 4"/>
          <p:cNvSpPr>
            <a:spLocks noGrp="1" noChangeArrowheads="1"/>
          </p:cNvSpPr>
          <p:nvPr>
            <p:ph type="subTitle" idx="1"/>
          </p:nvPr>
        </p:nvSpPr>
        <p:spPr>
          <a:xfrm>
            <a:off x="459957" y="2812619"/>
            <a:ext cx="4343400" cy="384721"/>
          </a:xfrm>
        </p:spPr>
        <p:txBody>
          <a:bodyPr>
            <a:spAutoFit/>
          </a:bodyPr>
          <a:lstStyle>
            <a:lvl1pPr marL="0" indent="0" algn="l">
              <a:lnSpc>
                <a:spcPts val="3000"/>
              </a:lnSpc>
              <a:spcBef>
                <a:spcPts val="0"/>
              </a:spcBef>
              <a:defRPr sz="2000">
                <a:solidFill>
                  <a:schemeClr val="bg1"/>
                </a:solidFill>
                <a:latin typeface="Verdana"/>
                <a:cs typeface="Verdana"/>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345829674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4">
    <p:spTree>
      <p:nvGrpSpPr>
        <p:cNvPr id="1" name=""/>
        <p:cNvGrpSpPr/>
        <p:nvPr/>
      </p:nvGrpSpPr>
      <p:grpSpPr>
        <a:xfrm>
          <a:off x="0" y="0"/>
          <a:ext cx="0" cy="0"/>
          <a:chOff x="0" y="0"/>
          <a:chExt cx="0" cy="0"/>
        </a:xfrm>
      </p:grpSpPr>
      <p:pic>
        <p:nvPicPr>
          <p:cNvPr id="4" name="Picture 8" descr="PPTCovers-04.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0" y="902500"/>
            <a:ext cx="8494713" cy="2793206"/>
          </a:xfrm>
          <a:prstGeom prst="rect">
            <a:avLst/>
          </a:prstGeom>
          <a:noFill/>
          <a:ln w="9525">
            <a:noFill/>
            <a:miter lim="800000"/>
            <a:headEnd/>
            <a:tailEnd/>
          </a:ln>
        </p:spPr>
      </p:pic>
      <p:pic>
        <p:nvPicPr>
          <p:cNvPr id="5" name="Picture 9" descr="intel_rgb_3000.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74084" y="226253"/>
            <a:ext cx="865187" cy="427435"/>
          </a:xfrm>
          <a:prstGeom prst="rect">
            <a:avLst/>
          </a:prstGeom>
          <a:noFill/>
          <a:ln w="9525">
            <a:noFill/>
            <a:miter lim="800000"/>
            <a:headEnd/>
            <a:tailEnd/>
          </a:ln>
        </p:spPr>
      </p:pic>
      <p:sp>
        <p:nvSpPr>
          <p:cNvPr id="6"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939598"/>
                </a:solidFill>
                <a:ea typeface="ＭＳ Ｐゴシック" pitchFamily="34" charset="-128"/>
              </a:rPr>
              <a:t>INTEL CONFIDENTIAL, FOR INTERNAL USE ONLY</a:t>
            </a:r>
          </a:p>
        </p:txBody>
      </p:sp>
      <p:sp>
        <p:nvSpPr>
          <p:cNvPr id="7" name="TextBox 11"/>
          <p:cNvSpPr txBox="1">
            <a:spLocks noChangeArrowheads="1"/>
          </p:cNvSpPr>
          <p:nvPr userDrawn="1"/>
        </p:nvSpPr>
        <p:spPr bwMode="auto">
          <a:xfrm>
            <a:off x="14" y="4947086"/>
            <a:ext cx="360879" cy="215391"/>
          </a:xfrm>
          <a:prstGeom prst="rect">
            <a:avLst/>
          </a:prstGeom>
          <a:noFill/>
          <a:ln w="9525">
            <a:noFill/>
            <a:miter lim="800000"/>
            <a:headEnd/>
            <a:tailEnd/>
          </a:ln>
        </p:spPr>
        <p:txBody>
          <a:bodyPr wrap="none" lIns="91382" tIns="45694" rIns="91382" bIns="45694">
            <a:spAutoFit/>
          </a:bodyPr>
          <a:lstStyle/>
          <a:p>
            <a:pPr defTabSz="913823" fontAlgn="base">
              <a:spcBef>
                <a:spcPct val="0"/>
              </a:spcBef>
              <a:spcAft>
                <a:spcPct val="0"/>
              </a:spcAft>
            </a:pPr>
            <a:fld id="{BE4F681B-21A6-4FD1-9253-44F5D46EDF04}" type="slidenum">
              <a:rPr lang="en-US" sz="800">
                <a:solidFill>
                  <a:srgbClr val="B4BABD"/>
                </a:solidFill>
                <a:ea typeface="ＭＳ Ｐゴシック" pitchFamily="34" charset="-128"/>
              </a:rPr>
              <a:pPr defTabSz="913823" fontAlgn="base">
                <a:spcBef>
                  <a:spcPct val="0"/>
                </a:spcBef>
                <a:spcAft>
                  <a:spcPct val="0"/>
                </a:spcAft>
              </a:pPr>
              <a:t>‹#›</a:t>
            </a:fld>
            <a:endParaRPr lang="en-US" sz="800">
              <a:solidFill>
                <a:srgbClr val="B4BABD"/>
              </a:solidFill>
              <a:ea typeface="ＭＳ Ｐゴシック" pitchFamily="34" charset="-128"/>
            </a:endParaRPr>
          </a:p>
        </p:txBody>
      </p:sp>
      <p:sp>
        <p:nvSpPr>
          <p:cNvPr id="10" name="Rectangle 3"/>
          <p:cNvSpPr>
            <a:spLocks noGrp="1" noChangeArrowheads="1"/>
          </p:cNvSpPr>
          <p:nvPr>
            <p:ph type="ctrTitle"/>
          </p:nvPr>
        </p:nvSpPr>
        <p:spPr>
          <a:xfrm>
            <a:off x="593531" y="1987978"/>
            <a:ext cx="6779100" cy="553998"/>
          </a:xfrm>
        </p:spPr>
        <p:txBody>
          <a:bodyPr wrap="none" anchor="ctr">
            <a:spAutoFit/>
          </a:bodyPr>
          <a:lstStyle>
            <a:lvl1pPr algn="l">
              <a:lnSpc>
                <a:spcPct val="100000"/>
              </a:lnSpc>
              <a:defRPr sz="3600" b="0">
                <a:solidFill>
                  <a:schemeClr val="bg1"/>
                </a:solidFill>
                <a:latin typeface="Verdana"/>
                <a:cs typeface="Verdana"/>
              </a:defRPr>
            </a:lvl1pPr>
          </a:lstStyle>
          <a:p>
            <a:r>
              <a:rPr lang="en-US" altLang="ja-JP" smtClean="0"/>
              <a:t>Click to edit Master title style</a:t>
            </a:r>
            <a:endParaRPr lang="en-US" altLang="ja-JP" dirty="0"/>
          </a:p>
        </p:txBody>
      </p:sp>
      <p:sp>
        <p:nvSpPr>
          <p:cNvPr id="11" name="Rectangle 4"/>
          <p:cNvSpPr>
            <a:spLocks noGrp="1" noChangeArrowheads="1"/>
          </p:cNvSpPr>
          <p:nvPr>
            <p:ph type="subTitle" idx="1"/>
          </p:nvPr>
        </p:nvSpPr>
        <p:spPr>
          <a:xfrm>
            <a:off x="592333" y="2737398"/>
            <a:ext cx="4343400" cy="384721"/>
          </a:xfrm>
        </p:spPr>
        <p:txBody>
          <a:bodyPr>
            <a:spAutoFit/>
          </a:bodyPr>
          <a:lstStyle>
            <a:lvl1pPr marL="0" indent="0" algn="l">
              <a:lnSpc>
                <a:spcPts val="3000"/>
              </a:lnSpc>
              <a:spcBef>
                <a:spcPts val="0"/>
              </a:spcBef>
              <a:defRPr sz="2000">
                <a:solidFill>
                  <a:schemeClr val="bg1"/>
                </a:solidFill>
                <a:latin typeface="+mn-lt"/>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213184193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7"/>
            <a:ext cx="6477000" cy="1021556"/>
          </a:xfrm>
        </p:spPr>
        <p:txBody>
          <a:bodyPr anchor="ctr"/>
          <a:lstStyle>
            <a:lvl1pPr algn="l">
              <a:lnSpc>
                <a:spcPct val="100000"/>
              </a:lnSpc>
              <a:defRPr sz="3600" b="0" cap="none">
                <a:solidFill>
                  <a:srgbClr val="FFFFFF"/>
                </a:solidFill>
                <a:latin typeface="Verdana"/>
                <a:cs typeface="Verdana"/>
              </a:defRPr>
            </a:lvl1pPr>
          </a:lstStyle>
          <a:p>
            <a:r>
              <a:rPr lang="en-US" smtClean="0"/>
              <a:t>Click to edit Master title style</a:t>
            </a:r>
            <a:endParaRPr lang="en-US" dirty="0"/>
          </a:p>
        </p:txBody>
      </p:sp>
      <p:sp>
        <p:nvSpPr>
          <p:cNvPr id="4" name="Rectangle 4"/>
          <p:cNvSpPr>
            <a:spLocks noGrp="1" noChangeArrowheads="1"/>
          </p:cNvSpPr>
          <p:nvPr>
            <p:ph type="sldNum" sz="quarter" idx="10"/>
          </p:nvPr>
        </p:nvSpPr>
        <p:spPr bwMode="auto">
          <a:xfrm>
            <a:off x="76272"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defRPr>
            </a:lvl1pPr>
          </a:lstStyle>
          <a:p>
            <a:pPr defTabSz="913823" fontAlgn="base">
              <a:spcBef>
                <a:spcPct val="0"/>
              </a:spcBef>
              <a:spcAft>
                <a:spcPct val="0"/>
              </a:spcAft>
            </a:pPr>
            <a:fld id="{AB10647B-72BB-4C03-B945-2EA6DB57366C}" type="slidenum">
              <a:rPr lang="ja-JP" altLang="en-US">
                <a:solidFill>
                  <a:srgbClr val="FFFFFF"/>
                </a:solidFill>
                <a:ea typeface="ＭＳ Ｐゴシック" pitchFamily="34" charset="-128"/>
              </a:rPr>
              <a:pPr defTabSz="913823" fontAlgn="base">
                <a:spcBef>
                  <a:spcPct val="0"/>
                </a:spcBef>
                <a:spcAft>
                  <a:spcPct val="0"/>
                </a:spcAft>
              </a:pPr>
              <a:t>‹#›</a:t>
            </a:fld>
            <a:endParaRPr lang="en-US" altLang="ja-JP">
              <a:solidFill>
                <a:srgbClr val="FFFFFF"/>
              </a:solidFill>
              <a:ea typeface="ＭＳ Ｐゴシック" pitchFamily="34" charset="-128"/>
            </a:endParaRPr>
          </a:p>
        </p:txBody>
      </p:sp>
    </p:spTree>
    <p:extLst>
      <p:ext uri="{BB962C8B-B14F-4D97-AF65-F5344CB8AC3E}">
        <p14:creationId xmlns:p14="http://schemas.microsoft.com/office/powerpoint/2010/main" val="52527929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Divider-option 2">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7"/>
            <a:ext cx="4627756" cy="1021556"/>
          </a:xfrm>
        </p:spPr>
        <p:txBody>
          <a:bodyPr anchor="ctr"/>
          <a:lstStyle>
            <a:lvl1pPr algn="l">
              <a:lnSpc>
                <a:spcPct val="100000"/>
              </a:lnSpc>
              <a:defRPr sz="3600" b="0" cap="none">
                <a:solidFill>
                  <a:srgbClr val="FFFFFF"/>
                </a:solidFill>
                <a:latin typeface="Verdana"/>
                <a:cs typeface="Verdana"/>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5353050" y="0"/>
            <a:ext cx="3790950" cy="5143500"/>
          </a:xfrm>
        </p:spPr>
        <p:txBody>
          <a:bodyPr/>
          <a:lstStyle/>
          <a:p>
            <a:pPr lvl="0"/>
            <a:r>
              <a:rPr lang="en-US" noProof="0" smtClean="0"/>
              <a:t>Click icon to add picture</a:t>
            </a:r>
            <a:endParaRPr lang="en-US" noProof="0" dirty="0"/>
          </a:p>
        </p:txBody>
      </p:sp>
      <p:sp>
        <p:nvSpPr>
          <p:cNvPr id="5" name="Slide Number Placeholder 4"/>
          <p:cNvSpPr>
            <a:spLocks noGrp="1" noChangeArrowheads="1"/>
          </p:cNvSpPr>
          <p:nvPr>
            <p:ph type="sldNum" sz="quarter" idx="11"/>
          </p:nvPr>
        </p:nvSpPr>
        <p:spPr bwMode="auto">
          <a:xfrm>
            <a:off x="76272"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defRPr>
            </a:lvl1pPr>
          </a:lstStyle>
          <a:p>
            <a:pPr defTabSz="913823" fontAlgn="base">
              <a:spcBef>
                <a:spcPct val="0"/>
              </a:spcBef>
              <a:spcAft>
                <a:spcPct val="0"/>
              </a:spcAft>
            </a:pPr>
            <a:fld id="{A1812782-999C-4D43-B372-B1874C925615}" type="slidenum">
              <a:rPr lang="ja-JP" altLang="en-US">
                <a:solidFill>
                  <a:srgbClr val="FFFFFF"/>
                </a:solidFill>
                <a:ea typeface="ＭＳ Ｐゴシック" pitchFamily="34" charset="-128"/>
              </a:rPr>
              <a:pPr defTabSz="913823" fontAlgn="base">
                <a:spcBef>
                  <a:spcPct val="0"/>
                </a:spcBef>
                <a:spcAft>
                  <a:spcPct val="0"/>
                </a:spcAft>
              </a:pPr>
              <a:t>‹#›</a:t>
            </a:fld>
            <a:endParaRPr lang="en-US" altLang="ja-JP">
              <a:solidFill>
                <a:srgbClr val="FFFFFF"/>
              </a:solidFill>
              <a:ea typeface="ＭＳ Ｐゴシック" pitchFamily="34" charset="-128"/>
            </a:endParaRPr>
          </a:p>
        </p:txBody>
      </p:sp>
    </p:spTree>
    <p:extLst>
      <p:ext uri="{BB962C8B-B14F-4D97-AF65-F5344CB8AC3E}">
        <p14:creationId xmlns:p14="http://schemas.microsoft.com/office/powerpoint/2010/main" val="275069138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option 3">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FFFFFF"/>
                </a:solidFill>
                <a:ea typeface="ＭＳ Ｐゴシック" pitchFamily="34" charset="-128"/>
              </a:rPr>
              <a:t>INTEL CONFIDENTIAL</a:t>
            </a:r>
          </a:p>
        </p:txBody>
      </p:sp>
      <p:sp>
        <p:nvSpPr>
          <p:cNvPr id="8" name="Picture Placeholder 7"/>
          <p:cNvSpPr>
            <a:spLocks noGrp="1"/>
          </p:cNvSpPr>
          <p:nvPr>
            <p:ph type="pic" sz="quarter" idx="10"/>
          </p:nvPr>
        </p:nvSpPr>
        <p:spPr>
          <a:xfrm>
            <a:off x="0" y="0"/>
            <a:ext cx="9144000" cy="5143500"/>
          </a:xfrm>
        </p:spPr>
        <p:txBody>
          <a:bodyPr/>
          <a:lstStyle/>
          <a:p>
            <a:pPr lvl="0"/>
            <a:r>
              <a:rPr lang="en-US" noProof="0" smtClean="0"/>
              <a:t>Click icon to add picture</a:t>
            </a:r>
            <a:endParaRPr lang="en-US" noProof="0" dirty="0"/>
          </a:p>
        </p:txBody>
      </p:sp>
      <p:sp>
        <p:nvSpPr>
          <p:cNvPr id="9" name="Title 1"/>
          <p:cNvSpPr>
            <a:spLocks noGrp="1"/>
          </p:cNvSpPr>
          <p:nvPr>
            <p:ph type="title"/>
          </p:nvPr>
        </p:nvSpPr>
        <p:spPr>
          <a:xfrm>
            <a:off x="262466" y="438157"/>
            <a:ext cx="4627756" cy="1021556"/>
          </a:xfrm>
        </p:spPr>
        <p:txBody>
          <a:bodyPr anchor="ctr"/>
          <a:lstStyle>
            <a:lvl1pPr algn="l">
              <a:lnSpc>
                <a:spcPct val="100000"/>
              </a:lnSpc>
              <a:defRPr sz="3200" b="0" cap="none">
                <a:solidFill>
                  <a:srgbClr val="FFFFFF"/>
                </a:solidFill>
                <a:latin typeface="Verdana"/>
                <a:cs typeface="Verdana"/>
              </a:defRPr>
            </a:lvl1pPr>
          </a:lstStyle>
          <a:p>
            <a:r>
              <a:rPr lang="en-US" smtClean="0"/>
              <a:t>Click to edit Master title style</a:t>
            </a:r>
            <a:endParaRPr lang="en-US" dirty="0"/>
          </a:p>
        </p:txBody>
      </p:sp>
      <p:sp>
        <p:nvSpPr>
          <p:cNvPr id="5" name="Slide Number Placeholder 4"/>
          <p:cNvSpPr>
            <a:spLocks noGrp="1" noChangeArrowheads="1"/>
          </p:cNvSpPr>
          <p:nvPr>
            <p:ph type="sldNum" sz="quarter" idx="11"/>
          </p:nvPr>
        </p:nvSpPr>
        <p:spPr bwMode="auto">
          <a:xfrm>
            <a:off x="76272"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defRPr>
            </a:lvl1pPr>
          </a:lstStyle>
          <a:p>
            <a:pPr defTabSz="913823" fontAlgn="base">
              <a:spcBef>
                <a:spcPct val="0"/>
              </a:spcBef>
              <a:spcAft>
                <a:spcPct val="0"/>
              </a:spcAft>
            </a:pPr>
            <a:fld id="{7F75A48E-85F2-4E74-A545-B1C63C5B1E61}" type="slidenum">
              <a:rPr lang="ja-JP" altLang="en-US">
                <a:solidFill>
                  <a:srgbClr val="FFFFFF"/>
                </a:solidFill>
                <a:ea typeface="ＭＳ Ｐゴシック" pitchFamily="34" charset="-128"/>
              </a:rPr>
              <a:pPr defTabSz="913823" fontAlgn="base">
                <a:spcBef>
                  <a:spcPct val="0"/>
                </a:spcBef>
                <a:spcAft>
                  <a:spcPct val="0"/>
                </a:spcAft>
              </a:pPr>
              <a:t>‹#›</a:t>
            </a:fld>
            <a:endParaRPr lang="en-US" altLang="ja-JP">
              <a:solidFill>
                <a:srgbClr val="FFFFFF"/>
              </a:solidFill>
              <a:ea typeface="ＭＳ Ｐゴシック" pitchFamily="34" charset="-128"/>
            </a:endParaRPr>
          </a:p>
        </p:txBody>
      </p:sp>
    </p:spTree>
    <p:extLst>
      <p:ext uri="{BB962C8B-B14F-4D97-AF65-F5344CB8AC3E}">
        <p14:creationId xmlns:p14="http://schemas.microsoft.com/office/powerpoint/2010/main" val="5535727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516837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84048"/>
            <a:ext cx="8229600" cy="665226"/>
          </a:xfrm>
          <a:prstGeom prst="rect">
            <a:avLst/>
          </a:prstGeo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F10CCBB2-23CF-43DD-999B-A7E7F6652AA9}" type="slidenum">
              <a:rPr lang="en-US" smtClean="0"/>
              <a:pPr/>
              <a:t>‹#›</a:t>
            </a:fld>
            <a:endParaRPr lang="en-US" dirty="0"/>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034659"/>
            <a:ext cx="4037012" cy="3402806"/>
          </a:xfr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025" y="1034659"/>
            <a:ext cx="4038600" cy="3402806"/>
          </a:xfrm>
        </p:spPr>
        <p:txBody>
          <a:bodyPr/>
          <a:lstStyle>
            <a:lvl1pPr marL="0" indent="0">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861918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197848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65276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3" name="Picture 8" descr="Intel_logo_whit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70838" y="226219"/>
            <a:ext cx="868362" cy="429816"/>
          </a:xfrm>
          <a:prstGeom prst="rect">
            <a:avLst/>
          </a:prstGeom>
          <a:noFill/>
          <a:ln w="9525">
            <a:noFill/>
            <a:miter lim="800000"/>
            <a:headEnd/>
            <a:tailEnd/>
          </a:ln>
        </p:spPr>
      </p:pic>
      <p:sp>
        <p:nvSpPr>
          <p:cNvPr id="4" name="Text Box 5"/>
          <p:cNvSpPr txBox="1">
            <a:spLocks noChangeArrowheads="1"/>
          </p:cNvSpPr>
          <p:nvPr userDrawn="1"/>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FFFFFF"/>
                </a:solidFill>
                <a:ea typeface="ＭＳ Ｐゴシック" pitchFamily="34" charset="-128"/>
              </a:rPr>
              <a:t>INTEL CONFIDENTIAL</a:t>
            </a:r>
          </a:p>
        </p:txBody>
      </p:sp>
      <p:sp>
        <p:nvSpPr>
          <p:cNvPr id="2" name="Title 1"/>
          <p:cNvSpPr>
            <a:spLocks noGrp="1"/>
          </p:cNvSpPr>
          <p:nvPr>
            <p:ph type="title"/>
          </p:nvPr>
        </p:nvSpPr>
        <p:spPr>
          <a:xfrm>
            <a:off x="457200" y="1885957"/>
            <a:ext cx="6477000" cy="1021556"/>
          </a:xfrm>
        </p:spPr>
        <p:txBody>
          <a:bodyPr anchor="ctr"/>
          <a:lstStyle>
            <a:lvl1pPr algn="l">
              <a:lnSpc>
                <a:spcPct val="100000"/>
              </a:lnSpc>
              <a:defRPr sz="3800" b="0" cap="none">
                <a:solidFill>
                  <a:srgbClr val="FFFFFF"/>
                </a:solidFill>
                <a:latin typeface="+mn-lt"/>
              </a:defRPr>
            </a:lvl1pPr>
          </a:lstStyle>
          <a:p>
            <a:r>
              <a:rPr lang="en-US" smtClean="0"/>
              <a:t>Click to edit Master title style</a:t>
            </a:r>
            <a:endParaRPr lang="en-US" dirty="0"/>
          </a:p>
        </p:txBody>
      </p:sp>
      <p:sp>
        <p:nvSpPr>
          <p:cNvPr id="5" name="Slide Number Placeholder 4"/>
          <p:cNvSpPr>
            <a:spLocks noGrp="1" noChangeArrowheads="1"/>
          </p:cNvSpPr>
          <p:nvPr>
            <p:ph type="sldNum" sz="quarter" idx="10"/>
          </p:nvPr>
        </p:nvSpPr>
        <p:spPr bwMode="auto">
          <a:xfrm>
            <a:off x="76272" y="4914900"/>
            <a:ext cx="415925" cy="228600"/>
          </a:xfrm>
          <a:prstGeom prst="rect">
            <a:avLst/>
          </a:prstGeom>
          <a:ln>
            <a:miter lim="800000"/>
            <a:headEnd/>
            <a:tailEnd/>
          </a:ln>
        </p:spPr>
        <p:txBody>
          <a:bodyPr vert="horz" wrap="square" lIns="0" tIns="0" rIns="0" bIns="0" numCol="1" anchor="ctr" anchorCtr="0" compatLnSpc="1">
            <a:prstTxWarp prst="textNoShape">
              <a:avLst/>
            </a:prstTxWarp>
          </a:bodyPr>
          <a:lstStyle>
            <a:lvl1pPr algn="ctr" eaLnBrk="0" hangingPunct="0">
              <a:defRPr sz="800">
                <a:solidFill>
                  <a:schemeClr val="bg1"/>
                </a:solidFill>
                <a:latin typeface="Neo Sans Intel Light" pitchFamily="34" charset="0"/>
              </a:defRPr>
            </a:lvl1pPr>
          </a:lstStyle>
          <a:p>
            <a:pPr defTabSz="913823" fontAlgn="base">
              <a:spcBef>
                <a:spcPct val="0"/>
              </a:spcBef>
              <a:spcAft>
                <a:spcPct val="0"/>
              </a:spcAft>
            </a:pPr>
            <a:fld id="{30B66ECE-0408-477E-8F6B-371326C6F730}" type="slidenum">
              <a:rPr lang="ja-JP" altLang="en-US">
                <a:solidFill>
                  <a:srgbClr val="FFFFFF"/>
                </a:solidFill>
                <a:ea typeface="ＭＳ Ｐゴシック" pitchFamily="34" charset="-128"/>
              </a:rPr>
              <a:pPr defTabSz="913823" fontAlgn="base">
                <a:spcBef>
                  <a:spcPct val="0"/>
                </a:spcBef>
                <a:spcAft>
                  <a:spcPct val="0"/>
                </a:spcAft>
              </a:pPr>
              <a:t>‹#›</a:t>
            </a:fld>
            <a:endParaRPr lang="en-US" altLang="ja-JP">
              <a:solidFill>
                <a:srgbClr val="FFFFFF"/>
              </a:solidFill>
              <a:ea typeface="ＭＳ Ｐゴシック" pitchFamily="34" charset="-128"/>
            </a:endParaRPr>
          </a:p>
        </p:txBody>
      </p:sp>
    </p:spTree>
    <p:extLst>
      <p:ext uri="{BB962C8B-B14F-4D97-AF65-F5344CB8AC3E}">
        <p14:creationId xmlns:p14="http://schemas.microsoft.com/office/powerpoint/2010/main" val="306183016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inal Slide with White Logo">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pic>
        <p:nvPicPr>
          <p:cNvPr id="2" name="Picture 8" descr="intel_wht_rgb_3000.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22625" y="1855011"/>
            <a:ext cx="2898775" cy="1433513"/>
          </a:xfrm>
          <a:prstGeom prst="rect">
            <a:avLst/>
          </a:prstGeom>
          <a:noFill/>
          <a:ln w="9525">
            <a:noFill/>
            <a:miter lim="800000"/>
            <a:headEnd/>
            <a:tailEnd/>
          </a:ln>
        </p:spPr>
      </p:pic>
    </p:spTree>
    <p:extLst>
      <p:ext uri="{BB962C8B-B14F-4D97-AF65-F5344CB8AC3E}">
        <p14:creationId xmlns:p14="http://schemas.microsoft.com/office/powerpoint/2010/main" val="189038822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inal Slide with Blue Logo">
    <p:spTree>
      <p:nvGrpSpPr>
        <p:cNvPr id="1" name=""/>
        <p:cNvGrpSpPr/>
        <p:nvPr/>
      </p:nvGrpSpPr>
      <p:grpSpPr>
        <a:xfrm>
          <a:off x="0" y="0"/>
          <a:ext cx="0" cy="0"/>
          <a:chOff x="0" y="0"/>
          <a:chExt cx="0" cy="0"/>
        </a:xfrm>
      </p:grpSpPr>
      <p:pic>
        <p:nvPicPr>
          <p:cNvPr id="2" name="Picture 8" descr="intel_rgb_3000.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22625" y="1855011"/>
            <a:ext cx="2898775" cy="1433513"/>
          </a:xfrm>
          <a:prstGeom prst="rect">
            <a:avLst/>
          </a:prstGeom>
          <a:noFill/>
          <a:ln w="9525">
            <a:noFill/>
            <a:miter lim="800000"/>
            <a:headEnd/>
            <a:tailEnd/>
          </a:ln>
        </p:spPr>
      </p:pic>
    </p:spTree>
    <p:extLst>
      <p:ext uri="{BB962C8B-B14F-4D97-AF65-F5344CB8AC3E}">
        <p14:creationId xmlns:p14="http://schemas.microsoft.com/office/powerpoint/2010/main" val="245594770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2" descr="INTEL_LOGO_RGB"/>
          <p:cNvPicPr>
            <a:picLocks noChangeAspect="1" noChangeArrowheads="1"/>
          </p:cNvPicPr>
          <p:nvPr userDrawn="1"/>
        </p:nvPicPr>
        <p:blipFill>
          <a:blip r:embed="rId2" cstate="print"/>
          <a:srcRect/>
          <a:stretch>
            <a:fillRect/>
          </a:stretch>
        </p:blipFill>
        <p:spPr bwMode="auto">
          <a:xfrm>
            <a:off x="7848600" y="4514852"/>
            <a:ext cx="1066800" cy="527447"/>
          </a:xfrm>
          <a:prstGeom prst="rect">
            <a:avLst/>
          </a:prstGeom>
          <a:noFill/>
          <a:ln w="9525">
            <a:noFill/>
            <a:miter lim="800000"/>
            <a:headEnd/>
            <a:tailEnd/>
          </a:ln>
        </p:spPr>
      </p:pic>
      <p:sp>
        <p:nvSpPr>
          <p:cNvPr id="2" name="Title 1"/>
          <p:cNvSpPr>
            <a:spLocks noGrp="1"/>
          </p:cNvSpPr>
          <p:nvPr>
            <p:ph type="title"/>
          </p:nvPr>
        </p:nvSpPr>
        <p:spPr>
          <a:xfrm>
            <a:off x="457200" y="228600"/>
            <a:ext cx="8153400" cy="457200"/>
          </a:xfrm>
        </p:spPr>
        <p:txBody>
          <a:bodyPr anchor="t"/>
          <a:lstStyle>
            <a:lvl1pPr>
              <a:defRPr/>
            </a:lvl1pPr>
          </a:lstStyle>
          <a:p>
            <a:r>
              <a:rPr lang="en-US" dirty="0" smtClean="0"/>
              <a:t>Click to edit Master title style</a:t>
            </a:r>
            <a:endParaRPr lang="en-US" dirty="0"/>
          </a:p>
        </p:txBody>
      </p:sp>
      <p:sp>
        <p:nvSpPr>
          <p:cNvPr id="12" name="Content Placeholder 2"/>
          <p:cNvSpPr>
            <a:spLocks noGrp="1"/>
          </p:cNvSpPr>
          <p:nvPr>
            <p:ph idx="1"/>
          </p:nvPr>
        </p:nvSpPr>
        <p:spPr>
          <a:xfrm>
            <a:off x="457200" y="857250"/>
            <a:ext cx="8153400" cy="3771900"/>
          </a:xfrm>
        </p:spPr>
        <p:txBody>
          <a:bodyPr/>
          <a:lstStyle>
            <a:lvl3pPr>
              <a:spcAft>
                <a:spcPts val="0"/>
              </a:spcAft>
              <a:defRPr/>
            </a:lvl3pPr>
            <a:lvl4pPr marL="1371600" indent="-228600">
              <a:spcBef>
                <a:spcPts val="600"/>
              </a:spcBef>
              <a:spcAft>
                <a:spcPts val="0"/>
              </a:spcAft>
              <a:defRPr/>
            </a:lvl4pPr>
            <a:lvl5pPr>
              <a:spcBef>
                <a:spcPts val="600"/>
              </a:spcBef>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endParaRPr lang="en-US" dirty="0" smtClean="0"/>
          </a:p>
          <a:p>
            <a:pPr lvl="0"/>
            <a:endParaRPr lang="en-US" dirty="0" smtClean="0"/>
          </a:p>
          <a:p>
            <a:pPr lvl="0"/>
            <a:endParaRPr lang="en-US" dirty="0" smtClean="0"/>
          </a:p>
          <a:p>
            <a:pPr lvl="0"/>
            <a:endParaRPr lang="en-US" dirty="0" smtClean="0"/>
          </a:p>
          <a:p>
            <a:pPr lvl="0"/>
            <a:endParaRPr lang="en-US" dirty="0" smtClean="0"/>
          </a:p>
          <a:p>
            <a:pPr lvl="0"/>
            <a:endParaRPr lang="en-US" dirty="0" smtClean="0"/>
          </a:p>
        </p:txBody>
      </p:sp>
      <p:sp>
        <p:nvSpPr>
          <p:cNvPr id="5" name="Rectangle 6"/>
          <p:cNvSpPr>
            <a:spLocks noGrp="1" noChangeArrowheads="1"/>
          </p:cNvSpPr>
          <p:nvPr>
            <p:ph type="sldNum" sz="quarter" idx="10"/>
          </p:nvPr>
        </p:nvSpPr>
        <p:spPr/>
        <p:txBody>
          <a:bodyPr/>
          <a:lstStyle>
            <a:lvl1pPr algn="l">
              <a:defRPr sz="1200" b="1" i="0">
                <a:solidFill>
                  <a:srgbClr val="0860A8"/>
                </a:solidFill>
                <a:latin typeface="+mn-lt"/>
              </a:defRPr>
            </a:lvl1pPr>
          </a:lstStyle>
          <a:p>
            <a:pPr>
              <a:defRPr/>
            </a:pPr>
            <a:fld id="{FE3393E3-0A29-44A8-A225-ACB6A4E7B219}" type="slidenum">
              <a:rPr lang="en-US"/>
              <a:pPr>
                <a:defRPr/>
              </a:pPr>
              <a:t>‹#›</a:t>
            </a:fld>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5" descr="IDF-logo-blue.png"/>
          <p:cNvPicPr>
            <a:picLocks noChangeAspect="1"/>
          </p:cNvPicPr>
          <p:nvPr/>
        </p:nvPicPr>
        <p:blipFill>
          <a:blip r:embed="rId2" cstate="print"/>
          <a:srcRect/>
          <a:stretch>
            <a:fillRect/>
          </a:stretch>
        </p:blipFill>
        <p:spPr bwMode="auto">
          <a:xfrm>
            <a:off x="7645400" y="4686302"/>
            <a:ext cx="1346200" cy="33694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p:txBody>
          <a:bodyPr/>
          <a:lstStyle>
            <a:lvl1pPr algn="l">
              <a:defRPr sz="1200" b="1" i="0">
                <a:solidFill>
                  <a:srgbClr val="0860A8"/>
                </a:solidFill>
                <a:latin typeface="+mn-lt"/>
              </a:defRPr>
            </a:lvl1pPr>
          </a:lstStyle>
          <a:p>
            <a:pPr>
              <a:defRPr/>
            </a:pPr>
            <a:fld id="{7E812263-31BB-486A-A7DC-FEA7B24F3DE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0.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6.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7.png"/><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7.png"/><Relationship Id="rId2" Type="http://schemas.openxmlformats.org/officeDocument/2006/relationships/slideLayout" Target="../slideLayouts/slideLayout59.xml"/><Relationship Id="rId16"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10.jpeg"/><Relationship Id="rId5" Type="http://schemas.openxmlformats.org/officeDocument/2006/relationships/slideLayout" Target="../slideLayouts/slideLayout77.xml"/><Relationship Id="rId10" Type="http://schemas.openxmlformats.org/officeDocument/2006/relationships/theme" Target="../theme/theme7.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image" Target="../media/image17.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8.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ase-ies-wide.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12700"/>
            <a:ext cx="9144000" cy="5143500"/>
          </a:xfrm>
          <a:prstGeom prst="rect">
            <a:avLst/>
          </a:prstGeom>
        </p:spPr>
      </p:pic>
      <p:sp>
        <p:nvSpPr>
          <p:cNvPr id="14" name="Title Placeholder 13"/>
          <p:cNvSpPr>
            <a:spLocks noGrp="1"/>
          </p:cNvSpPr>
          <p:nvPr>
            <p:ph type="title"/>
          </p:nvPr>
        </p:nvSpPr>
        <p:spPr>
          <a:xfrm>
            <a:off x="457200" y="383381"/>
            <a:ext cx="8229600" cy="66437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15" name="Text Placeholder 14"/>
          <p:cNvSpPr>
            <a:spLocks noGrp="1"/>
          </p:cNvSpPr>
          <p:nvPr>
            <p:ph type="body" idx="1"/>
          </p:nvPr>
        </p:nvSpPr>
        <p:spPr>
          <a:xfrm>
            <a:off x="457200" y="1104900"/>
            <a:ext cx="8229600" cy="3429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9"/>
          <p:cNvSpPr>
            <a:spLocks noGrp="1"/>
          </p:cNvSpPr>
          <p:nvPr>
            <p:ph type="sldNum" sz="quarter" idx="4"/>
          </p:nvPr>
        </p:nvSpPr>
        <p:spPr>
          <a:xfrm>
            <a:off x="-54255" y="4858559"/>
            <a:ext cx="460655" cy="164592"/>
          </a:xfrm>
          <a:prstGeom prst="rect">
            <a:avLst/>
          </a:prstGeom>
        </p:spPr>
        <p:txBody>
          <a:bodyPr vert="horz" lIns="91440" tIns="45720" rIns="91440" bIns="45720" rtlCol="0" anchor="ctr"/>
          <a:lstStyle>
            <a:lvl1pPr marL="0" algn="r" defTabSz="914400" rtl="0" eaLnBrk="1" latinLnBrk="0" hangingPunct="1">
              <a:defRPr lang="en-US" sz="800" b="0" i="0" kern="1200" smtClean="0">
                <a:solidFill>
                  <a:schemeClr val="tx2"/>
                </a:solidFill>
                <a:latin typeface="+mn-lt"/>
                <a:ea typeface="Verdana" pitchFamily="34" charset="0"/>
                <a:cs typeface="Neo Sans Intel"/>
              </a:defRPr>
            </a:lvl1pPr>
          </a:lstStyle>
          <a:p>
            <a:fld id="{F10CCBB2-23CF-43DD-999B-A7E7F6652AA9}" type="slidenum">
              <a:rPr lang="en-US" smtClean="0"/>
              <a:pPr/>
              <a:t>‹#›</a:t>
            </a:fld>
            <a:endParaRPr lang="en-US" dirty="0"/>
          </a:p>
        </p:txBody>
      </p:sp>
      <p:sp>
        <p:nvSpPr>
          <p:cNvPr id="8" name="Text Box 5"/>
          <p:cNvSpPr txBox="1">
            <a:spLocks noChangeArrowheads="1"/>
          </p:cNvSpPr>
          <p:nvPr/>
        </p:nvSpPr>
        <p:spPr bwMode="auto">
          <a:xfrm>
            <a:off x="550194" y="4904220"/>
            <a:ext cx="2890838" cy="123111"/>
          </a:xfrm>
          <a:prstGeom prst="rect">
            <a:avLst/>
          </a:prstGeom>
          <a:noFill/>
          <a:ln w="50800" algn="ctr">
            <a:noFill/>
            <a:miter lim="800000"/>
            <a:headEnd type="none" w="sm" len="sm"/>
            <a:tailEnd type="none" w="sm" len="sm"/>
          </a:ln>
          <a:effectLst/>
        </p:spPr>
        <p:txBody>
          <a:bodyPr wrap="square" lIns="0" tIns="0" rIns="0" bIns="0">
            <a:spAutoFit/>
          </a:bodyPr>
          <a:lstStyle/>
          <a:p>
            <a:pPr eaLnBrk="0" hangingPunct="0">
              <a:spcBef>
                <a:spcPct val="50000"/>
              </a:spcBef>
              <a:defRPr/>
            </a:pPr>
            <a:r>
              <a:rPr lang="en-US" sz="800" b="0" i="0" dirty="0" smtClean="0">
                <a:solidFill>
                  <a:schemeClr val="tx2"/>
                </a:solidFill>
                <a:latin typeface="+mn-lt"/>
                <a:cs typeface="Neo Sans Intel"/>
              </a:rPr>
              <a:t>INTEL CONFIDENTIAL</a:t>
            </a:r>
            <a:endParaRPr lang="en-US" sz="800" b="0" i="0" dirty="0">
              <a:solidFill>
                <a:schemeClr val="tx2"/>
              </a:solidFill>
              <a:latin typeface="+mn-lt"/>
              <a:cs typeface="Neo Sans Intel"/>
            </a:endParaRP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62" r:id="rId3"/>
    <p:sldLayoutId id="2147483664" r:id="rId4"/>
    <p:sldLayoutId id="2147483665" r:id="rId5"/>
    <p:sldLayoutId id="2147483666" r:id="rId6"/>
    <p:sldLayoutId id="2147483674" r:id="rId7"/>
    <p:sldLayoutId id="2147483675" r:id="rId8"/>
    <p:sldLayoutId id="2147483676" r:id="rId9"/>
    <p:sldLayoutId id="2147483677" r:id="rId10"/>
    <p:sldLayoutId id="2147483672" r:id="rId11"/>
  </p:sldLayoutIdLst>
  <p:txStyles>
    <p:titleStyle>
      <a:lvl1pPr algn="l" defTabSz="914400" rtl="0" eaLnBrk="1" latinLnBrk="0" hangingPunct="1">
        <a:lnSpc>
          <a:spcPts val="2600"/>
        </a:lnSpc>
        <a:spcBef>
          <a:spcPct val="0"/>
        </a:spcBef>
        <a:buNone/>
        <a:defRPr lang="en-US" altLang="ja-JP" sz="2800" b="1" i="0" kern="1200" dirty="0" smtClean="0">
          <a:solidFill>
            <a:schemeClr val="accent1"/>
          </a:solidFill>
          <a:latin typeface="+mj-lt"/>
          <a:ea typeface="+mj-ea"/>
          <a:cs typeface="+mj-cs"/>
        </a:defRPr>
      </a:lvl1pPr>
    </p:titleStyle>
    <p:bodyStyle>
      <a:lvl1pPr marL="0" indent="0" algn="l" defTabSz="914400" rtl="0" eaLnBrk="1" latinLnBrk="0" hangingPunct="1">
        <a:spcBef>
          <a:spcPts val="2200"/>
        </a:spcBef>
        <a:buFont typeface="Arial" pitchFamily="34" charset="0"/>
        <a:buNone/>
        <a:defRPr lang="en-US" altLang="ja-JP" sz="2100" b="0" i="0" kern="1200" dirty="0" smtClean="0">
          <a:solidFill>
            <a:schemeClr val="tx1"/>
          </a:solidFill>
          <a:latin typeface="+mn-lt"/>
          <a:ea typeface="+mn-ea"/>
          <a:cs typeface="+mn-cs"/>
        </a:defRPr>
      </a:lvl1pPr>
      <a:lvl2pPr marL="228600" indent="-228600" algn="l" defTabSz="914400" rtl="0" eaLnBrk="1" latinLnBrk="0" hangingPunct="1">
        <a:spcBef>
          <a:spcPts val="900"/>
        </a:spcBef>
        <a:buClr>
          <a:schemeClr val="tx2"/>
        </a:buClr>
        <a:buFont typeface="Arial" pitchFamily="34" charset="0"/>
        <a:buChar char="•"/>
        <a:defRPr lang="en-US" altLang="ja-JP" sz="1800" b="0" i="0" kern="1200" dirty="0" smtClean="0">
          <a:solidFill>
            <a:schemeClr val="tx1"/>
          </a:solidFill>
          <a:latin typeface="+mn-lt"/>
          <a:ea typeface="+mn-ea"/>
          <a:cs typeface="+mn-cs"/>
        </a:defRPr>
      </a:lvl2pPr>
      <a:lvl3pPr marL="457200" indent="-228600" algn="l" defTabSz="914400" rtl="0" eaLnBrk="1" latinLnBrk="0" hangingPunct="1">
        <a:spcBef>
          <a:spcPts val="600"/>
        </a:spcBef>
        <a:buClr>
          <a:schemeClr val="tx2"/>
        </a:buClr>
        <a:buFont typeface="Neo Sans Intel" pitchFamily="34" charset="0"/>
        <a:buChar char="–"/>
        <a:defRPr lang="en-US" altLang="ja-JP" sz="1800" b="0" i="0" kern="1200" dirty="0" smtClean="0">
          <a:solidFill>
            <a:schemeClr val="tx1"/>
          </a:solidFill>
          <a:latin typeface="+mn-lt"/>
          <a:ea typeface="+mn-ea"/>
          <a:cs typeface="+mn-cs"/>
        </a:defRPr>
      </a:lvl3pPr>
      <a:lvl4pPr marL="628650" indent="-171450" algn="l" defTabSz="914400" rtl="0" eaLnBrk="1" latinLnBrk="0" hangingPunct="1">
        <a:spcBef>
          <a:spcPts val="300"/>
        </a:spcBef>
        <a:buClr>
          <a:schemeClr val="tx2"/>
        </a:buClr>
        <a:buFont typeface="Neo Sans Intel" pitchFamily="34" charset="0"/>
        <a:buChar char="–"/>
        <a:defRPr lang="en-US" altLang="ja-JP" sz="1500" b="0" i="0" kern="1200" dirty="0" smtClean="0">
          <a:solidFill>
            <a:schemeClr val="tx1"/>
          </a:solidFill>
          <a:latin typeface="+mn-lt"/>
          <a:ea typeface="+mn-ea"/>
          <a:cs typeface="+mn-cs"/>
        </a:defRPr>
      </a:lvl4pPr>
      <a:lvl5pPr marL="800100" indent="-171450" algn="l" defTabSz="914400" rtl="0" eaLnBrk="1" latinLnBrk="0" hangingPunct="1">
        <a:spcBef>
          <a:spcPts val="100"/>
        </a:spcBef>
        <a:buClr>
          <a:schemeClr val="tx2"/>
        </a:buClr>
        <a:buFont typeface="Neo Sans Intel" pitchFamily="34" charset="0"/>
        <a:buChar char="–"/>
        <a:defRPr lang="en-US" altLang="ja-JP" sz="1500" b="0" i="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65171" y="285768"/>
            <a:ext cx="8410575" cy="992981"/>
          </a:xfrm>
          <a:prstGeom prst="rect">
            <a:avLst/>
          </a:prstGeom>
          <a:noFill/>
          <a:ln w="9525">
            <a:noFill/>
            <a:miter lim="800000"/>
            <a:headEnd/>
            <a:tailEnd/>
          </a:ln>
          <a:effectLst/>
        </p:spPr>
        <p:txBody>
          <a:bodyPr lIns="91962" tIns="45983" rIns="91962" bIns="45983" anchor="ctr" anchorCtr="1"/>
          <a:lstStyle/>
          <a:p>
            <a:pPr algn="r" defTabSz="913960" fontAlgn="base">
              <a:lnSpc>
                <a:spcPct val="90000"/>
              </a:lnSpc>
              <a:spcBef>
                <a:spcPct val="0"/>
              </a:spcBef>
              <a:spcAft>
                <a:spcPct val="0"/>
              </a:spcAft>
              <a:defRPr/>
            </a:pPr>
            <a:endParaRPr lang="en-US" sz="3200" dirty="0">
              <a:solidFill>
                <a:srgbClr val="FFFFFF"/>
              </a:solidFill>
              <a:effectLst>
                <a:outerShdw blurRad="38100" dist="38100" dir="2700000" algn="tl">
                  <a:srgbClr val="000000"/>
                </a:outerShdw>
              </a:effectLst>
              <a:latin typeface="Neo Sans Intel Medium" pitchFamily="34" charset="0"/>
            </a:endParaRPr>
          </a:p>
        </p:txBody>
      </p:sp>
      <p:sp>
        <p:nvSpPr>
          <p:cNvPr id="9" name="Rectangle 3"/>
          <p:cNvSpPr>
            <a:spLocks noChangeArrowheads="1"/>
          </p:cNvSpPr>
          <p:nvPr/>
        </p:nvSpPr>
        <p:spPr bwMode="auto">
          <a:xfrm>
            <a:off x="366713" y="1345428"/>
            <a:ext cx="8407400" cy="3126581"/>
          </a:xfrm>
          <a:prstGeom prst="rect">
            <a:avLst/>
          </a:prstGeom>
          <a:noFill/>
          <a:ln w="9525">
            <a:noFill/>
            <a:miter lim="800000"/>
            <a:headEnd/>
            <a:tailEnd/>
          </a:ln>
          <a:effectLst/>
        </p:spPr>
        <p:txBody>
          <a:bodyPr lIns="91328" tIns="45666" rIns="91328" bIns="45666" anchorCtr="1"/>
          <a:lstStyle/>
          <a:p>
            <a:pPr algn="r" defTabSz="913960" fontAlgn="base">
              <a:lnSpc>
                <a:spcPct val="95000"/>
              </a:lnSpc>
              <a:spcBef>
                <a:spcPct val="30000"/>
              </a:spcBef>
              <a:spcAft>
                <a:spcPct val="0"/>
              </a:spcAft>
              <a:buClr>
                <a:srgbClr val="FFFFFF"/>
              </a:buClr>
              <a:buFont typeface="Wingdings" pitchFamily="2" charset="2"/>
              <a:buNone/>
              <a:defRPr/>
            </a:pPr>
            <a:endParaRPr lang="en-US" sz="2400" dirty="0">
              <a:solidFill>
                <a:srgbClr val="FFFFFF"/>
              </a:solidFill>
              <a:effectLst>
                <a:outerShdw blurRad="38100" dist="38100" dir="2700000" algn="tl">
                  <a:srgbClr val="000000"/>
                </a:outerShdw>
              </a:effectLst>
            </a:endParaRPr>
          </a:p>
        </p:txBody>
      </p:sp>
      <p:sp>
        <p:nvSpPr>
          <p:cNvPr id="24580"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396" tIns="45698" rIns="91396" bIns="45698" numCol="1" anchor="ctr" anchorCtr="0" compatLnSpc="1">
            <a:prstTxWarp prst="textNoShape">
              <a:avLst/>
            </a:prstTxWarp>
          </a:bodyPr>
          <a:lstStyle/>
          <a:p>
            <a:pPr lvl="0"/>
            <a:r>
              <a:rPr lang="en-US" smtClean="0"/>
              <a:t>Click to edit Master title style</a:t>
            </a:r>
          </a:p>
        </p:txBody>
      </p:sp>
      <p:sp>
        <p:nvSpPr>
          <p:cNvPr id="24581" name="Rectangle 20"/>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396" tIns="45698" rIns="91396" bIns="45698"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fade/>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200">
          <a:solidFill>
            <a:schemeClr val="tx1"/>
          </a:solidFill>
          <a:latin typeface="+mj-lt"/>
          <a:ea typeface="+mj-ea"/>
          <a:cs typeface="+mj-cs"/>
        </a:defRPr>
      </a:lvl1pPr>
      <a:lvl2pPr algn="ctr" rtl="0" eaLnBrk="0" fontAlgn="base" hangingPunct="0">
        <a:lnSpc>
          <a:spcPct val="90000"/>
        </a:lnSpc>
        <a:spcBef>
          <a:spcPct val="0"/>
        </a:spcBef>
        <a:spcAft>
          <a:spcPct val="0"/>
        </a:spcAft>
        <a:defRPr sz="3200">
          <a:solidFill>
            <a:schemeClr val="tx1"/>
          </a:solidFill>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latin typeface="Neo Sans Intel Medium" pitchFamily="34" charset="0"/>
          <a:cs typeface="Arial" pitchFamily="34" charset="0"/>
        </a:defRPr>
      </a:lvl5pPr>
      <a:lvl6pPr marL="456980" algn="ctr" rtl="0" fontAlgn="base">
        <a:lnSpc>
          <a:spcPct val="90000"/>
        </a:lnSpc>
        <a:spcBef>
          <a:spcPct val="0"/>
        </a:spcBef>
        <a:spcAft>
          <a:spcPct val="0"/>
        </a:spcAft>
        <a:defRPr sz="3200">
          <a:solidFill>
            <a:schemeClr val="tx1"/>
          </a:solidFill>
          <a:latin typeface="Neo Sans Intel Medium" pitchFamily="34" charset="0"/>
          <a:cs typeface="Arial" pitchFamily="34" charset="0"/>
        </a:defRPr>
      </a:lvl6pPr>
      <a:lvl7pPr marL="913960" algn="ctr" rtl="0" fontAlgn="base">
        <a:lnSpc>
          <a:spcPct val="90000"/>
        </a:lnSpc>
        <a:spcBef>
          <a:spcPct val="0"/>
        </a:spcBef>
        <a:spcAft>
          <a:spcPct val="0"/>
        </a:spcAft>
        <a:defRPr sz="3200">
          <a:solidFill>
            <a:schemeClr val="tx1"/>
          </a:solidFill>
          <a:latin typeface="Neo Sans Intel Medium" pitchFamily="34" charset="0"/>
          <a:cs typeface="Arial" pitchFamily="34" charset="0"/>
        </a:defRPr>
      </a:lvl7pPr>
      <a:lvl8pPr marL="1370940" algn="ctr" rtl="0" fontAlgn="base">
        <a:lnSpc>
          <a:spcPct val="90000"/>
        </a:lnSpc>
        <a:spcBef>
          <a:spcPct val="0"/>
        </a:spcBef>
        <a:spcAft>
          <a:spcPct val="0"/>
        </a:spcAft>
        <a:defRPr sz="3200">
          <a:solidFill>
            <a:schemeClr val="tx1"/>
          </a:solidFill>
          <a:latin typeface="Neo Sans Intel Medium" pitchFamily="34" charset="0"/>
          <a:cs typeface="Arial" pitchFamily="34" charset="0"/>
        </a:defRPr>
      </a:lvl8pPr>
      <a:lvl9pPr marL="1827922" algn="ctr" rtl="0" fontAlgn="base">
        <a:lnSpc>
          <a:spcPct val="90000"/>
        </a:lnSpc>
        <a:spcBef>
          <a:spcPct val="0"/>
        </a:spcBef>
        <a:spcAft>
          <a:spcPct val="0"/>
        </a:spcAft>
        <a:defRPr sz="3200">
          <a:solidFill>
            <a:schemeClr val="tx1"/>
          </a:solidFill>
          <a:latin typeface="Neo Sans Intel Medium" pitchFamily="34" charset="0"/>
          <a:cs typeface="Arial" pitchFamily="34" charset="0"/>
        </a:defRPr>
      </a:lvl9pPr>
    </p:titleStyle>
    <p:bodyStyle>
      <a:lvl1pPr marL="225316" indent="-225316" algn="l" rtl="0" eaLnBrk="0" fontAlgn="base" hangingPunct="0">
        <a:lnSpc>
          <a:spcPct val="95000"/>
        </a:lnSpc>
        <a:spcBef>
          <a:spcPct val="30000"/>
        </a:spcBef>
        <a:spcAft>
          <a:spcPct val="0"/>
        </a:spcAft>
        <a:buClr>
          <a:schemeClr val="tx1"/>
        </a:buClr>
        <a:buFont typeface="Wingdings" pitchFamily="2" charset="2"/>
        <a:buChar char=""/>
        <a:defRPr sz="2400">
          <a:solidFill>
            <a:srgbClr val="FFFFFF"/>
          </a:solidFill>
          <a:latin typeface="+mn-lt"/>
          <a:ea typeface="+mn-ea"/>
          <a:cs typeface="+mn-cs"/>
        </a:defRPr>
      </a:lvl1pPr>
      <a:lvl2pPr marL="569639" indent="-225316" algn="l" rtl="0" eaLnBrk="0" fontAlgn="base" hangingPunct="0">
        <a:lnSpc>
          <a:spcPct val="95000"/>
        </a:lnSpc>
        <a:spcBef>
          <a:spcPct val="30000"/>
        </a:spcBef>
        <a:spcAft>
          <a:spcPct val="0"/>
        </a:spcAft>
        <a:buClr>
          <a:schemeClr val="tx1"/>
        </a:buClr>
        <a:buChar char="–"/>
        <a:defRPr sz="2000">
          <a:solidFill>
            <a:schemeClr val="tx1"/>
          </a:solidFill>
          <a:latin typeface="+mn-lt"/>
          <a:cs typeface="+mn-cs"/>
        </a:defRPr>
      </a:lvl2pPr>
      <a:lvl3pPr marL="913960" indent="-225316" algn="l" rtl="0" eaLnBrk="0" fontAlgn="base" hangingPunct="0">
        <a:lnSpc>
          <a:spcPct val="95000"/>
        </a:lnSpc>
        <a:spcBef>
          <a:spcPct val="30000"/>
        </a:spcBef>
        <a:spcAft>
          <a:spcPct val="0"/>
        </a:spcAft>
        <a:buClr>
          <a:schemeClr val="tx1"/>
        </a:buClr>
        <a:buChar char="–"/>
        <a:defRPr sz="2400">
          <a:solidFill>
            <a:srgbClr val="FFFFFF"/>
          </a:solidFill>
          <a:latin typeface="+mn-lt"/>
          <a:cs typeface="+mn-cs"/>
        </a:defRPr>
      </a:lvl3pPr>
      <a:lvl4pPr marL="1382048" indent="-239598" algn="l" rtl="0" eaLnBrk="0" fontAlgn="base" hangingPunct="0">
        <a:spcBef>
          <a:spcPct val="20000"/>
        </a:spcBef>
        <a:spcAft>
          <a:spcPct val="0"/>
        </a:spcAft>
        <a:buChar char="–"/>
        <a:defRPr sz="2000">
          <a:solidFill>
            <a:schemeClr val="tx1"/>
          </a:solidFill>
          <a:latin typeface="Arial" pitchFamily="34" charset="0"/>
          <a:cs typeface="+mn-cs"/>
        </a:defRPr>
      </a:lvl4pPr>
      <a:lvl5pPr marL="1726370" indent="-230077" algn="l" rtl="0" eaLnBrk="0" fontAlgn="base" hangingPunct="0">
        <a:spcBef>
          <a:spcPct val="20000"/>
        </a:spcBef>
        <a:spcAft>
          <a:spcPct val="0"/>
        </a:spcAft>
        <a:buChar char="•"/>
        <a:defRPr sz="2000">
          <a:solidFill>
            <a:schemeClr val="tx1"/>
          </a:solidFill>
          <a:latin typeface="Arial" pitchFamily="34" charset="0"/>
          <a:cs typeface="+mn-cs"/>
        </a:defRPr>
      </a:lvl5pPr>
      <a:lvl6pPr marL="2183350" indent="-230077" algn="l" rtl="0" fontAlgn="base">
        <a:spcBef>
          <a:spcPct val="20000"/>
        </a:spcBef>
        <a:spcAft>
          <a:spcPct val="0"/>
        </a:spcAft>
        <a:buChar char="•"/>
        <a:defRPr sz="2000">
          <a:solidFill>
            <a:schemeClr val="tx1"/>
          </a:solidFill>
          <a:latin typeface="Arial" pitchFamily="34" charset="0"/>
          <a:cs typeface="+mn-cs"/>
        </a:defRPr>
      </a:lvl6pPr>
      <a:lvl7pPr marL="2640330" indent="-230077" algn="l" rtl="0" fontAlgn="base">
        <a:spcBef>
          <a:spcPct val="20000"/>
        </a:spcBef>
        <a:spcAft>
          <a:spcPct val="0"/>
        </a:spcAft>
        <a:buChar char="•"/>
        <a:defRPr sz="2000">
          <a:solidFill>
            <a:schemeClr val="tx1"/>
          </a:solidFill>
          <a:latin typeface="Arial" pitchFamily="34" charset="0"/>
          <a:cs typeface="+mn-cs"/>
        </a:defRPr>
      </a:lvl7pPr>
      <a:lvl8pPr marL="3097310" indent="-230077" algn="l" rtl="0" fontAlgn="base">
        <a:spcBef>
          <a:spcPct val="20000"/>
        </a:spcBef>
        <a:spcAft>
          <a:spcPct val="0"/>
        </a:spcAft>
        <a:buChar char="•"/>
        <a:defRPr sz="2000">
          <a:solidFill>
            <a:schemeClr val="tx1"/>
          </a:solidFill>
          <a:latin typeface="Arial" pitchFamily="34" charset="0"/>
          <a:cs typeface="+mn-cs"/>
        </a:defRPr>
      </a:lvl8pPr>
      <a:lvl9pPr marL="3554291" indent="-230077" algn="l" rtl="0" fontAlgn="base">
        <a:spcBef>
          <a:spcPct val="20000"/>
        </a:spcBef>
        <a:spcAft>
          <a:spcPct val="0"/>
        </a:spcAft>
        <a:buChar char="•"/>
        <a:defRPr sz="2000">
          <a:solidFill>
            <a:schemeClr val="tx1"/>
          </a:solidFill>
          <a:latin typeface="Arial" pitchFamily="34" charset="0"/>
          <a:cs typeface="+mn-cs"/>
        </a:defRPr>
      </a:lvl9pPr>
    </p:bodyStyle>
    <p:otherStyle>
      <a:defPPr>
        <a:defRPr lang="en-US"/>
      </a:defPPr>
      <a:lvl1pPr marL="0" algn="l" defTabSz="913960" rtl="0" eaLnBrk="1" latinLnBrk="0" hangingPunct="1">
        <a:defRPr sz="1800" kern="1200">
          <a:solidFill>
            <a:schemeClr val="tx1"/>
          </a:solidFill>
          <a:latin typeface="+mn-lt"/>
          <a:ea typeface="+mn-ea"/>
          <a:cs typeface="+mn-cs"/>
        </a:defRPr>
      </a:lvl1pPr>
      <a:lvl2pPr marL="456980" algn="l" defTabSz="913960" rtl="0" eaLnBrk="1" latinLnBrk="0" hangingPunct="1">
        <a:defRPr sz="1800" kern="1200">
          <a:solidFill>
            <a:schemeClr val="tx1"/>
          </a:solidFill>
          <a:latin typeface="+mn-lt"/>
          <a:ea typeface="+mn-ea"/>
          <a:cs typeface="+mn-cs"/>
        </a:defRPr>
      </a:lvl2pPr>
      <a:lvl3pPr marL="913960" algn="l" defTabSz="913960" rtl="0" eaLnBrk="1" latinLnBrk="0" hangingPunct="1">
        <a:defRPr sz="1800" kern="1200">
          <a:solidFill>
            <a:schemeClr val="tx1"/>
          </a:solidFill>
          <a:latin typeface="+mn-lt"/>
          <a:ea typeface="+mn-ea"/>
          <a:cs typeface="+mn-cs"/>
        </a:defRPr>
      </a:lvl3pPr>
      <a:lvl4pPr marL="1370940" algn="l" defTabSz="913960" rtl="0" eaLnBrk="1" latinLnBrk="0" hangingPunct="1">
        <a:defRPr sz="1800" kern="1200">
          <a:solidFill>
            <a:schemeClr val="tx1"/>
          </a:solidFill>
          <a:latin typeface="+mn-lt"/>
          <a:ea typeface="+mn-ea"/>
          <a:cs typeface="+mn-cs"/>
        </a:defRPr>
      </a:lvl4pPr>
      <a:lvl5pPr marL="1827922" algn="l" defTabSz="913960" rtl="0" eaLnBrk="1" latinLnBrk="0" hangingPunct="1">
        <a:defRPr sz="1800" kern="1200">
          <a:solidFill>
            <a:schemeClr val="tx1"/>
          </a:solidFill>
          <a:latin typeface="+mn-lt"/>
          <a:ea typeface="+mn-ea"/>
          <a:cs typeface="+mn-cs"/>
        </a:defRPr>
      </a:lvl5pPr>
      <a:lvl6pPr marL="2284900" algn="l" defTabSz="913960" rtl="0" eaLnBrk="1" latinLnBrk="0" hangingPunct="1">
        <a:defRPr sz="1800" kern="1200">
          <a:solidFill>
            <a:schemeClr val="tx1"/>
          </a:solidFill>
          <a:latin typeface="+mn-lt"/>
          <a:ea typeface="+mn-ea"/>
          <a:cs typeface="+mn-cs"/>
        </a:defRPr>
      </a:lvl6pPr>
      <a:lvl7pPr marL="2741881" algn="l" defTabSz="913960" rtl="0" eaLnBrk="1" latinLnBrk="0" hangingPunct="1">
        <a:defRPr sz="1800" kern="1200">
          <a:solidFill>
            <a:schemeClr val="tx1"/>
          </a:solidFill>
          <a:latin typeface="+mn-lt"/>
          <a:ea typeface="+mn-ea"/>
          <a:cs typeface="+mn-cs"/>
        </a:defRPr>
      </a:lvl7pPr>
      <a:lvl8pPr marL="3198862" algn="l" defTabSz="913960" rtl="0" eaLnBrk="1" latinLnBrk="0" hangingPunct="1">
        <a:defRPr sz="1800" kern="1200">
          <a:solidFill>
            <a:schemeClr val="tx1"/>
          </a:solidFill>
          <a:latin typeface="+mn-lt"/>
          <a:ea typeface="+mn-ea"/>
          <a:cs typeface="+mn-cs"/>
        </a:defRPr>
      </a:lvl8pPr>
      <a:lvl9pPr marL="3655841" algn="l" defTabSz="91396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print">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72" y="285768"/>
            <a:ext cx="8410575" cy="992981"/>
          </a:xfrm>
          <a:prstGeom prst="rect">
            <a:avLst/>
          </a:prstGeom>
          <a:noFill/>
          <a:ln w="9525">
            <a:noFill/>
            <a:miter lim="800000"/>
            <a:headEnd/>
            <a:tailEnd/>
          </a:ln>
          <a:effectLst/>
        </p:spPr>
        <p:txBody>
          <a:bodyPr lIns="91954" tIns="45979" rIns="91954" bIns="45979" anchor="ctr" anchorCtr="1"/>
          <a:lstStyle/>
          <a:p>
            <a:pPr defTabSz="913915">
              <a:lnSpc>
                <a:spcPct val="90000"/>
              </a:lnSpc>
              <a:spcBef>
                <a:spcPct val="0"/>
              </a:spcBef>
            </a:pPr>
            <a:endParaRPr lang="en-US" sz="320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28"/>
            <a:ext cx="8407400" cy="3126581"/>
          </a:xfrm>
          <a:prstGeom prst="rect">
            <a:avLst/>
          </a:prstGeom>
          <a:noFill/>
          <a:ln w="9525">
            <a:noFill/>
            <a:miter lim="800000"/>
            <a:headEnd/>
            <a:tailEnd/>
          </a:ln>
          <a:effectLst/>
        </p:spPr>
        <p:txBody>
          <a:bodyPr lIns="91319" tIns="45662" rIns="91319" bIns="45662" anchorCtr="1"/>
          <a:lstStyle/>
          <a:p>
            <a:pPr marL="225295" indent="-225295" defTabSz="913915">
              <a:buFont typeface="Wingdings" pitchFamily="2" charset="2"/>
              <a:buChar char=""/>
            </a:pPr>
            <a:endParaRPr lang="en-US" sz="2400" dirty="0">
              <a:solidFill>
                <a:prstClr val="white"/>
              </a:solidFill>
              <a:effectLst>
                <a:outerShdw blurRad="38100" dist="38100" dir="2700000" algn="tl">
                  <a:srgbClr val="000000"/>
                </a:outerShdw>
              </a:effectLst>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387" tIns="45695" rIns="91387" bIns="45695"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387" tIns="45695" rIns="91387" bIns="45695"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4118" name="Picture 22" descr="intellogo"/>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black">
          <a:xfrm>
            <a:off x="8365638" y="4595959"/>
            <a:ext cx="634999" cy="458994"/>
          </a:xfrm>
          <a:prstGeom prst="rect">
            <a:avLst/>
          </a:prstGeom>
          <a:noFill/>
          <a:ln>
            <a:noFill/>
          </a:ln>
        </p:spPr>
      </p:pic>
      <p:pic>
        <p:nvPicPr>
          <p:cNvPr id="3" name="Picture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976" y="4489643"/>
            <a:ext cx="1272924" cy="596583"/>
          </a:xfrm>
          <a:prstGeom prst="rect">
            <a:avLst/>
          </a:prstGeom>
        </p:spPr>
      </p:pic>
      <p:sp>
        <p:nvSpPr>
          <p:cNvPr id="4" name="TextBox 3"/>
          <p:cNvSpPr txBox="1"/>
          <p:nvPr/>
        </p:nvSpPr>
        <p:spPr>
          <a:xfrm>
            <a:off x="4227758" y="4902223"/>
            <a:ext cx="772008" cy="172323"/>
          </a:xfrm>
          <a:prstGeom prst="rect">
            <a:avLst/>
          </a:prstGeom>
          <a:noFill/>
        </p:spPr>
        <p:txBody>
          <a:bodyPr wrap="none" lIns="63977" tIns="31988" rIns="63977" bIns="31988" rtlCol="0">
            <a:spAutoFit/>
          </a:bodyPr>
          <a:lstStyle/>
          <a:p>
            <a:pPr defTabSz="913915"/>
            <a:r>
              <a:rPr lang="en-US" sz="700" dirty="0" smtClean="0">
                <a:solidFill>
                  <a:prstClr val="white"/>
                </a:solidFill>
              </a:rPr>
              <a:t>Intel Confidential</a:t>
            </a:r>
            <a:endParaRPr lang="en-US" sz="700" dirty="0">
              <a:solidFill>
                <a:prstClr val="white"/>
              </a:solidFill>
            </a:endParaRPr>
          </a:p>
        </p:txBody>
      </p:sp>
    </p:spTree>
    <p:extLst>
      <p:ext uri="{BB962C8B-B14F-4D97-AF65-F5344CB8AC3E}">
        <p14:creationId xmlns:p14="http://schemas.microsoft.com/office/powerpoint/2010/main" val="3829836685"/>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3100">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5pPr>
      <a:lvl6pPr marL="456934"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6pPr>
      <a:lvl7pPr marL="913870"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7pPr>
      <a:lvl8pPr marL="1370803"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8pPr>
      <a:lvl9pPr marL="1827739"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25295" indent="-225295" algn="l" rtl="0" eaLnBrk="1" fontAlgn="base" hangingPunct="1">
        <a:lnSpc>
          <a:spcPct val="95000"/>
        </a:lnSpc>
        <a:spcBef>
          <a:spcPct val="30000"/>
        </a:spcBef>
        <a:spcAft>
          <a:spcPct val="0"/>
        </a:spcAft>
        <a:buClr>
          <a:schemeClr val="tx1"/>
        </a:buClr>
        <a:buFont typeface="Arial" pitchFamily="34" charset="0"/>
        <a:buChar char="•"/>
        <a:defRPr sz="2500">
          <a:solidFill>
            <a:schemeClr val="tx1"/>
          </a:solidFill>
          <a:effectLst>
            <a:outerShdw blurRad="38100" dist="38100" dir="2700000" algn="tl">
              <a:srgbClr val="000000">
                <a:alpha val="43137"/>
              </a:srgbClr>
            </a:outerShdw>
          </a:effectLst>
          <a:latin typeface="+mn-lt"/>
          <a:ea typeface="+mn-ea"/>
          <a:cs typeface="+mn-cs"/>
        </a:defRPr>
      </a:lvl1pPr>
      <a:lvl2pPr marL="569584" indent="-225295" algn="l" rtl="0" eaLnBrk="1" fontAlgn="base" hangingPunct="1">
        <a:lnSpc>
          <a:spcPct val="95000"/>
        </a:lnSpc>
        <a:spcBef>
          <a:spcPct val="30000"/>
        </a:spcBef>
        <a:spcAft>
          <a:spcPct val="0"/>
        </a:spcAft>
        <a:buClr>
          <a:schemeClr val="tx1"/>
        </a:buClr>
        <a:buChar char="–"/>
        <a:defRPr sz="2200">
          <a:solidFill>
            <a:schemeClr val="tx1"/>
          </a:solidFill>
          <a:effectLst>
            <a:outerShdw blurRad="38100" dist="38100" dir="2700000" algn="tl">
              <a:srgbClr val="000000">
                <a:alpha val="43137"/>
              </a:srgbClr>
            </a:outerShdw>
          </a:effectLst>
          <a:latin typeface="+mn-lt"/>
          <a:cs typeface="+mn-cs"/>
        </a:defRPr>
      </a:lvl2pPr>
      <a:lvl3pPr marL="913870" indent="-225295" algn="l" rtl="0" eaLnBrk="1" fontAlgn="base" hangingPunct="1">
        <a:lnSpc>
          <a:spcPct val="95000"/>
        </a:lnSpc>
        <a:spcBef>
          <a:spcPct val="30000"/>
        </a:spcBef>
        <a:spcAft>
          <a:spcPct val="0"/>
        </a:spcAft>
        <a:buClr>
          <a:schemeClr val="tx1"/>
        </a:buClr>
        <a:buChar char="–"/>
        <a:defRPr sz="2000">
          <a:solidFill>
            <a:schemeClr val="tx1"/>
          </a:solidFill>
          <a:effectLst>
            <a:outerShdw blurRad="38100" dist="38100" dir="2700000" algn="tl">
              <a:srgbClr val="000000">
                <a:alpha val="43137"/>
              </a:srgbClr>
            </a:outerShdw>
          </a:effectLst>
          <a:latin typeface="+mn-lt"/>
          <a:cs typeface="+mn-cs"/>
        </a:defRPr>
      </a:lvl3pPr>
      <a:lvl4pPr marL="1381911" indent="-239574"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4pPr>
      <a:lvl5pPr marL="1726199"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5pPr>
      <a:lvl6pPr marL="2183134"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6pPr>
      <a:lvl7pPr marL="2640068"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7pPr>
      <a:lvl8pPr marL="3097003"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8pPr>
      <a:lvl9pPr marL="3553938"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913870" rtl="0" eaLnBrk="1" latinLnBrk="0" hangingPunct="1">
        <a:defRPr sz="1800" kern="1200">
          <a:solidFill>
            <a:schemeClr val="tx1"/>
          </a:solidFill>
          <a:latin typeface="+mn-lt"/>
          <a:ea typeface="+mn-ea"/>
          <a:cs typeface="+mn-cs"/>
        </a:defRPr>
      </a:lvl1pPr>
      <a:lvl2pPr marL="456934" algn="l" defTabSz="913870" rtl="0" eaLnBrk="1" latinLnBrk="0" hangingPunct="1">
        <a:defRPr sz="1800" kern="1200">
          <a:solidFill>
            <a:schemeClr val="tx1"/>
          </a:solidFill>
          <a:latin typeface="+mn-lt"/>
          <a:ea typeface="+mn-ea"/>
          <a:cs typeface="+mn-cs"/>
        </a:defRPr>
      </a:lvl2pPr>
      <a:lvl3pPr marL="913870" algn="l" defTabSz="913870" rtl="0" eaLnBrk="1" latinLnBrk="0" hangingPunct="1">
        <a:defRPr sz="1800" kern="1200">
          <a:solidFill>
            <a:schemeClr val="tx1"/>
          </a:solidFill>
          <a:latin typeface="+mn-lt"/>
          <a:ea typeface="+mn-ea"/>
          <a:cs typeface="+mn-cs"/>
        </a:defRPr>
      </a:lvl3pPr>
      <a:lvl4pPr marL="1370803" algn="l" defTabSz="913870" rtl="0" eaLnBrk="1" latinLnBrk="0" hangingPunct="1">
        <a:defRPr sz="1800" kern="1200">
          <a:solidFill>
            <a:schemeClr val="tx1"/>
          </a:solidFill>
          <a:latin typeface="+mn-lt"/>
          <a:ea typeface="+mn-ea"/>
          <a:cs typeface="+mn-cs"/>
        </a:defRPr>
      </a:lvl4pPr>
      <a:lvl5pPr marL="1827739" algn="l" defTabSz="913870" rtl="0" eaLnBrk="1" latinLnBrk="0" hangingPunct="1">
        <a:defRPr sz="1800" kern="1200">
          <a:solidFill>
            <a:schemeClr val="tx1"/>
          </a:solidFill>
          <a:latin typeface="+mn-lt"/>
          <a:ea typeface="+mn-ea"/>
          <a:cs typeface="+mn-cs"/>
        </a:defRPr>
      </a:lvl5pPr>
      <a:lvl6pPr marL="2284676" algn="l" defTabSz="913870" rtl="0" eaLnBrk="1" latinLnBrk="0" hangingPunct="1">
        <a:defRPr sz="1800" kern="1200">
          <a:solidFill>
            <a:schemeClr val="tx1"/>
          </a:solidFill>
          <a:latin typeface="+mn-lt"/>
          <a:ea typeface="+mn-ea"/>
          <a:cs typeface="+mn-cs"/>
        </a:defRPr>
      </a:lvl6pPr>
      <a:lvl7pPr marL="2741610" algn="l" defTabSz="913870" rtl="0" eaLnBrk="1" latinLnBrk="0" hangingPunct="1">
        <a:defRPr sz="1800" kern="1200">
          <a:solidFill>
            <a:schemeClr val="tx1"/>
          </a:solidFill>
          <a:latin typeface="+mn-lt"/>
          <a:ea typeface="+mn-ea"/>
          <a:cs typeface="+mn-cs"/>
        </a:defRPr>
      </a:lvl7pPr>
      <a:lvl8pPr marL="3198544" algn="l" defTabSz="913870" rtl="0" eaLnBrk="1" latinLnBrk="0" hangingPunct="1">
        <a:defRPr sz="1800" kern="1200">
          <a:solidFill>
            <a:schemeClr val="tx1"/>
          </a:solidFill>
          <a:latin typeface="+mn-lt"/>
          <a:ea typeface="+mn-ea"/>
          <a:cs typeface="+mn-cs"/>
        </a:defRPr>
      </a:lvl8pPr>
      <a:lvl9pPr marL="3655478" algn="l" defTabSz="91387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ftr" sz="quarter" idx="3"/>
          </p:nvPr>
        </p:nvSpPr>
        <p:spPr bwMode="auto">
          <a:xfrm>
            <a:off x="3124200" y="4843462"/>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defRPr>
            </a:lvl1pPr>
          </a:lstStyle>
          <a:p>
            <a:pPr fontAlgn="base">
              <a:spcBef>
                <a:spcPct val="0"/>
              </a:spcBef>
              <a:spcAft>
                <a:spcPct val="0"/>
              </a:spcAft>
            </a:pPr>
            <a:r>
              <a:rPr lang="en-US">
                <a:solidFill>
                  <a:srgbClr val="FFFFFF"/>
                </a:solidFill>
              </a:rPr>
              <a:t>Intel.com/Worldahead</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4025" y="307181"/>
            <a:ext cx="8229600" cy="666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455613" y="1034656"/>
            <a:ext cx="8228012" cy="34028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pic>
        <p:nvPicPr>
          <p:cNvPr id="1028" name="Picture 4" descr="Intel_footer_121410.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4772027"/>
            <a:ext cx="9144000" cy="371475"/>
          </a:xfrm>
          <a:prstGeom prst="rect">
            <a:avLst/>
          </a:prstGeom>
          <a:noFill/>
          <a:ln w="9525">
            <a:noFill/>
            <a:miter lim="800000"/>
            <a:headEnd/>
            <a:tailEnd/>
          </a:ln>
        </p:spPr>
      </p:pic>
      <p:sp>
        <p:nvSpPr>
          <p:cNvPr id="1030" name="TextBox 7"/>
          <p:cNvSpPr txBox="1">
            <a:spLocks noChangeArrowheads="1"/>
          </p:cNvSpPr>
          <p:nvPr/>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BBC60339-3492-4054-B5FA-B3B5A6B4360F}" type="slidenum">
              <a:rPr lang="en-US" sz="800">
                <a:solidFill>
                  <a:srgbClr val="FFFFFF"/>
                </a:solidFill>
                <a:ea typeface="ＭＳ Ｐゴシック" pitchFamily="34" charset="-128"/>
              </a:rPr>
              <a:pPr fontAlgn="base">
                <a:spcBef>
                  <a:spcPct val="0"/>
                </a:spcBef>
                <a:spcAft>
                  <a:spcPct val="0"/>
                </a:spcAft>
                <a:defRPr/>
              </a:pPr>
              <a:t>‹#›</a:t>
            </a:fld>
            <a:endParaRPr lang="en-US" sz="800">
              <a:solidFill>
                <a:srgbClr val="FFFFFF"/>
              </a:solidFill>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Lst>
  <p:transition>
    <p:fade/>
  </p:transition>
  <p:timing>
    <p:tnLst>
      <p:par>
        <p:cTn id="1" dur="indefinite" restart="never" nodeType="tmRoot"/>
      </p:par>
    </p:tnLst>
  </p:timing>
  <p:hf hdr="0" ftr="0" dt="0"/>
  <p:txStyles>
    <p:titleStyle>
      <a:lvl1pPr algn="l" rtl="0" eaLnBrk="0" fontAlgn="base" hangingPunct="0">
        <a:lnSpc>
          <a:spcPts val="2600"/>
        </a:lnSpc>
        <a:spcBef>
          <a:spcPct val="0"/>
        </a:spcBef>
        <a:spcAft>
          <a:spcPct val="0"/>
        </a:spcAft>
        <a:defRPr sz="2600" b="1">
          <a:solidFill>
            <a:schemeClr val="accent1"/>
          </a:solidFill>
          <a:latin typeface="Verdana"/>
          <a:ea typeface="MS PGothic" pitchFamily="34" charset="-128"/>
          <a:cs typeface="Verdana"/>
        </a:defRPr>
      </a:lvl1pPr>
      <a:lvl2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2pPr>
      <a:lvl3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3pPr>
      <a:lvl4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4pPr>
      <a:lvl5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5pPr>
      <a:lvl6pPr marL="4572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6pPr>
      <a:lvl7pPr marL="9144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7pPr>
      <a:lvl8pPr marL="13716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8pPr>
      <a:lvl9pPr marL="18288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9pPr>
    </p:titleStyle>
    <p:bodyStyle>
      <a:lvl1pPr algn="l" rtl="0" eaLnBrk="0" fontAlgn="base" hangingPunct="0">
        <a:spcBef>
          <a:spcPct val="75000"/>
        </a:spcBef>
        <a:spcAft>
          <a:spcPct val="0"/>
        </a:spcAft>
        <a:defRPr sz="2000">
          <a:solidFill>
            <a:schemeClr val="tx1"/>
          </a:solidFill>
          <a:latin typeface="Verdana"/>
          <a:ea typeface="MS PGothic" pitchFamily="34" charset="-128"/>
          <a:cs typeface="Verdana"/>
        </a:defRPr>
      </a:lvl1pPr>
      <a:lvl2pPr marL="185738" indent="-184150" algn="l" rtl="0" eaLnBrk="0" fontAlgn="base" hangingPunct="0">
        <a:spcBef>
          <a:spcPct val="40000"/>
        </a:spcBef>
        <a:spcAft>
          <a:spcPct val="0"/>
        </a:spcAft>
        <a:buClr>
          <a:schemeClr val="tx1"/>
        </a:buClr>
        <a:buFont typeface="Times" pitchFamily="18" charset="0"/>
        <a:buChar char="•"/>
        <a:defRPr sz="2000">
          <a:solidFill>
            <a:schemeClr val="tx1"/>
          </a:solidFill>
          <a:latin typeface="Verdana"/>
          <a:ea typeface="MS PGothic" pitchFamily="34" charset="-128"/>
          <a:cs typeface="Verdana"/>
        </a:defRPr>
      </a:lvl2pPr>
      <a:lvl3pPr marL="414338" indent="-227013" algn="l" rtl="0" eaLnBrk="0" fontAlgn="base" hangingPunct="0">
        <a:spcBef>
          <a:spcPct val="20000"/>
        </a:spcBef>
        <a:spcAft>
          <a:spcPct val="0"/>
        </a:spcAft>
        <a:buClr>
          <a:schemeClr val="bg2"/>
        </a:buClr>
        <a:buFont typeface="Neo Sans Intel"/>
        <a:buChar char="–"/>
        <a:defRPr>
          <a:solidFill>
            <a:schemeClr val="tx1"/>
          </a:solidFill>
          <a:latin typeface="Verdana"/>
          <a:ea typeface="MS PGothic" pitchFamily="34" charset="-128"/>
          <a:cs typeface="Verdana"/>
        </a:defRPr>
      </a:lvl3pPr>
      <a:lvl4pPr marL="568325" indent="-152400" algn="l" rtl="0" eaLnBrk="0" fontAlgn="base" hangingPunct="0">
        <a:spcBef>
          <a:spcPct val="20000"/>
        </a:spcBef>
        <a:spcAft>
          <a:spcPct val="0"/>
        </a:spcAft>
        <a:buClr>
          <a:schemeClr val="bg2"/>
        </a:buClr>
        <a:buFont typeface="Neo Sans Intel"/>
        <a:buChar char="–"/>
        <a:defRPr>
          <a:solidFill>
            <a:schemeClr val="tx1"/>
          </a:solidFill>
          <a:latin typeface="Verdana"/>
          <a:ea typeface="MS PGothic" pitchFamily="34" charset="-128"/>
          <a:cs typeface="Verdana"/>
        </a:defRPr>
      </a:lvl4pPr>
      <a:lvl5pPr marL="762000" indent="-192088" algn="l" rtl="0" eaLnBrk="0" fontAlgn="base" hangingPunct="0">
        <a:spcBef>
          <a:spcPct val="20000"/>
        </a:spcBef>
        <a:spcAft>
          <a:spcPct val="0"/>
        </a:spcAft>
        <a:buClr>
          <a:schemeClr val="bg2"/>
        </a:buClr>
        <a:buChar char="–"/>
        <a:defRPr>
          <a:solidFill>
            <a:schemeClr val="tx1"/>
          </a:solidFill>
          <a:latin typeface="Verdana"/>
          <a:ea typeface="MS PGothic" pitchFamily="34" charset="-128"/>
          <a:cs typeface="Verdana"/>
        </a:defRPr>
      </a:lvl5pPr>
      <a:lvl6pPr marL="1219200" indent="-192088"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400" indent="-192088"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600" indent="-192088"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800" indent="-192088" algn="l" rtl="0" eaLnBrk="1" fontAlgn="base" hangingPunct="1">
        <a:spcBef>
          <a:spcPct val="20000"/>
        </a:spcBef>
        <a:spcAft>
          <a:spcPct val="0"/>
        </a:spcAft>
        <a:buClr>
          <a:schemeClr val="bg2"/>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4025" y="307181"/>
            <a:ext cx="8229600" cy="666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455613" y="1034656"/>
            <a:ext cx="8228012" cy="34028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pic>
        <p:nvPicPr>
          <p:cNvPr id="1028" name="Picture 4" descr="Intel_footer_121410.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4772027"/>
            <a:ext cx="9144000" cy="371475"/>
          </a:xfrm>
          <a:prstGeom prst="rect">
            <a:avLst/>
          </a:prstGeom>
          <a:noFill/>
          <a:ln w="9525">
            <a:noFill/>
            <a:miter lim="800000"/>
            <a:headEnd/>
            <a:tailEnd/>
          </a:ln>
        </p:spPr>
      </p:pic>
      <p:sp>
        <p:nvSpPr>
          <p:cNvPr id="1030" name="TextBox 7"/>
          <p:cNvSpPr txBox="1">
            <a:spLocks noChangeArrowheads="1"/>
          </p:cNvSpPr>
          <p:nvPr/>
        </p:nvSpPr>
        <p:spPr bwMode="auto">
          <a:xfrm>
            <a:off x="1" y="4947047"/>
            <a:ext cx="360996" cy="215444"/>
          </a:xfrm>
          <a:prstGeom prst="rect">
            <a:avLst/>
          </a:prstGeom>
          <a:noFill/>
          <a:ln w="9525">
            <a:noFill/>
            <a:miter lim="800000"/>
            <a:headEnd/>
            <a:tailEnd/>
          </a:ln>
        </p:spPr>
        <p:txBody>
          <a:bodyPr wrap="none">
            <a:spAutoFit/>
          </a:bodyPr>
          <a:lstStyle/>
          <a:p>
            <a:pPr fontAlgn="base">
              <a:spcBef>
                <a:spcPct val="0"/>
              </a:spcBef>
              <a:spcAft>
                <a:spcPct val="0"/>
              </a:spcAft>
              <a:defRPr/>
            </a:pPr>
            <a:fld id="{BBC60339-3492-4054-B5FA-B3B5A6B4360F}" type="slidenum">
              <a:rPr lang="en-US" sz="800">
                <a:solidFill>
                  <a:srgbClr val="FFFFFF"/>
                </a:solidFill>
                <a:ea typeface="ＭＳ Ｐゴシック" pitchFamily="34" charset="-128"/>
              </a:rPr>
              <a:pPr fontAlgn="base">
                <a:spcBef>
                  <a:spcPct val="0"/>
                </a:spcBef>
                <a:spcAft>
                  <a:spcPct val="0"/>
                </a:spcAft>
                <a:defRPr/>
              </a:pPr>
              <a:t>‹#›</a:t>
            </a:fld>
            <a:endParaRPr lang="en-US" sz="800">
              <a:solidFill>
                <a:srgbClr val="FFFFFF"/>
              </a:solidFill>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Lst>
  <p:transition>
    <p:fade/>
  </p:transition>
  <p:timing>
    <p:tnLst>
      <p:par>
        <p:cTn id="1" dur="indefinite" restart="never" nodeType="tmRoot"/>
      </p:par>
    </p:tnLst>
  </p:timing>
  <p:hf hdr="0" ftr="0" dt="0"/>
  <p:txStyles>
    <p:titleStyle>
      <a:lvl1pPr algn="l" rtl="0" eaLnBrk="0" fontAlgn="base" hangingPunct="0">
        <a:lnSpc>
          <a:spcPts val="2600"/>
        </a:lnSpc>
        <a:spcBef>
          <a:spcPct val="0"/>
        </a:spcBef>
        <a:spcAft>
          <a:spcPct val="0"/>
        </a:spcAft>
        <a:defRPr sz="2600" b="1">
          <a:solidFill>
            <a:schemeClr val="accent1"/>
          </a:solidFill>
          <a:latin typeface="Verdana"/>
          <a:ea typeface="MS PGothic" pitchFamily="34" charset="-128"/>
          <a:cs typeface="Verdana"/>
        </a:defRPr>
      </a:lvl1pPr>
      <a:lvl2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2pPr>
      <a:lvl3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3pPr>
      <a:lvl4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4pPr>
      <a:lvl5pPr algn="l" rtl="0" eaLnBrk="0" fontAlgn="base" hangingPunct="0">
        <a:lnSpc>
          <a:spcPts val="2600"/>
        </a:lnSpc>
        <a:spcBef>
          <a:spcPct val="0"/>
        </a:spcBef>
        <a:spcAft>
          <a:spcPct val="0"/>
        </a:spcAft>
        <a:defRPr sz="2600" b="1">
          <a:solidFill>
            <a:schemeClr val="accent1"/>
          </a:solidFill>
          <a:latin typeface="Verdana" pitchFamily="34" charset="0"/>
          <a:ea typeface="MS PGothic" pitchFamily="34" charset="-128"/>
          <a:cs typeface="Verdana" pitchFamily="34" charset="0"/>
        </a:defRPr>
      </a:lvl5pPr>
      <a:lvl6pPr marL="4572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6pPr>
      <a:lvl7pPr marL="9144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7pPr>
      <a:lvl8pPr marL="13716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8pPr>
      <a:lvl9pPr marL="1828800"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9pPr>
    </p:titleStyle>
    <p:bodyStyle>
      <a:lvl1pPr algn="l" rtl="0" eaLnBrk="0" fontAlgn="base" hangingPunct="0">
        <a:spcBef>
          <a:spcPct val="75000"/>
        </a:spcBef>
        <a:spcAft>
          <a:spcPct val="0"/>
        </a:spcAft>
        <a:defRPr sz="2000">
          <a:solidFill>
            <a:schemeClr val="tx1"/>
          </a:solidFill>
          <a:latin typeface="Verdana"/>
          <a:ea typeface="MS PGothic" pitchFamily="34" charset="-128"/>
          <a:cs typeface="Verdana"/>
        </a:defRPr>
      </a:lvl1pPr>
      <a:lvl2pPr marL="185738" indent="-184150" algn="l" rtl="0" eaLnBrk="0" fontAlgn="base" hangingPunct="0">
        <a:spcBef>
          <a:spcPct val="40000"/>
        </a:spcBef>
        <a:spcAft>
          <a:spcPct val="0"/>
        </a:spcAft>
        <a:buClr>
          <a:schemeClr val="tx1"/>
        </a:buClr>
        <a:buFont typeface="Times" pitchFamily="18" charset="0"/>
        <a:buChar char="•"/>
        <a:defRPr sz="2000">
          <a:solidFill>
            <a:schemeClr val="tx1"/>
          </a:solidFill>
          <a:latin typeface="Verdana"/>
          <a:ea typeface="MS PGothic" pitchFamily="34" charset="-128"/>
          <a:cs typeface="Verdana"/>
        </a:defRPr>
      </a:lvl2pPr>
      <a:lvl3pPr marL="414338" indent="-227013" algn="l" rtl="0" eaLnBrk="0" fontAlgn="base" hangingPunct="0">
        <a:spcBef>
          <a:spcPct val="20000"/>
        </a:spcBef>
        <a:spcAft>
          <a:spcPct val="0"/>
        </a:spcAft>
        <a:buClr>
          <a:schemeClr val="bg2"/>
        </a:buClr>
        <a:buFont typeface="Neo Sans Intel"/>
        <a:buChar char="–"/>
        <a:defRPr>
          <a:solidFill>
            <a:schemeClr val="tx1"/>
          </a:solidFill>
          <a:latin typeface="Verdana"/>
          <a:ea typeface="MS PGothic" pitchFamily="34" charset="-128"/>
          <a:cs typeface="Verdana"/>
        </a:defRPr>
      </a:lvl3pPr>
      <a:lvl4pPr marL="568325" indent="-152400" algn="l" rtl="0" eaLnBrk="0" fontAlgn="base" hangingPunct="0">
        <a:spcBef>
          <a:spcPct val="20000"/>
        </a:spcBef>
        <a:spcAft>
          <a:spcPct val="0"/>
        </a:spcAft>
        <a:buClr>
          <a:schemeClr val="bg2"/>
        </a:buClr>
        <a:buFont typeface="Neo Sans Intel"/>
        <a:buChar char="–"/>
        <a:defRPr>
          <a:solidFill>
            <a:schemeClr val="tx1"/>
          </a:solidFill>
          <a:latin typeface="Verdana"/>
          <a:ea typeface="MS PGothic" pitchFamily="34" charset="-128"/>
          <a:cs typeface="Verdana"/>
        </a:defRPr>
      </a:lvl4pPr>
      <a:lvl5pPr marL="762000" indent="-192088" algn="l" rtl="0" eaLnBrk="0" fontAlgn="base" hangingPunct="0">
        <a:spcBef>
          <a:spcPct val="20000"/>
        </a:spcBef>
        <a:spcAft>
          <a:spcPct val="0"/>
        </a:spcAft>
        <a:buClr>
          <a:schemeClr val="bg2"/>
        </a:buClr>
        <a:buChar char="–"/>
        <a:defRPr>
          <a:solidFill>
            <a:schemeClr val="tx1"/>
          </a:solidFill>
          <a:latin typeface="Verdana"/>
          <a:ea typeface="MS PGothic" pitchFamily="34" charset="-128"/>
          <a:cs typeface="Verdana"/>
        </a:defRPr>
      </a:lvl5pPr>
      <a:lvl6pPr marL="1219200" indent="-192088"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400" indent="-192088"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600" indent="-192088"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800" indent="-192088" algn="l" rtl="0" eaLnBrk="1" fontAlgn="base" hangingPunct="1">
        <a:spcBef>
          <a:spcPct val="20000"/>
        </a:spcBef>
        <a:spcAft>
          <a:spcPct val="0"/>
        </a:spcAft>
        <a:buClr>
          <a:schemeClr val="bg2"/>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print">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92" y="285768"/>
            <a:ext cx="8410575" cy="992981"/>
          </a:xfrm>
          <a:prstGeom prst="rect">
            <a:avLst/>
          </a:prstGeom>
          <a:noFill/>
          <a:ln w="9525">
            <a:noFill/>
            <a:miter lim="800000"/>
            <a:headEnd/>
            <a:tailEnd/>
          </a:ln>
          <a:effectLst/>
        </p:spPr>
        <p:txBody>
          <a:bodyPr lIns="91954" tIns="45979" rIns="91954" bIns="45979" anchor="ctr" anchorCtr="1"/>
          <a:lstStyle/>
          <a:p>
            <a:pPr defTabSz="913915">
              <a:lnSpc>
                <a:spcPct val="90000"/>
              </a:lnSpc>
              <a:spcBef>
                <a:spcPct val="0"/>
              </a:spcBef>
            </a:pPr>
            <a:endParaRPr lang="en-US" sz="320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28"/>
            <a:ext cx="8407400" cy="3126581"/>
          </a:xfrm>
          <a:prstGeom prst="rect">
            <a:avLst/>
          </a:prstGeom>
          <a:noFill/>
          <a:ln w="9525">
            <a:noFill/>
            <a:miter lim="800000"/>
            <a:headEnd/>
            <a:tailEnd/>
          </a:ln>
          <a:effectLst/>
        </p:spPr>
        <p:txBody>
          <a:bodyPr lIns="91319" tIns="45662" rIns="91319" bIns="45662" anchorCtr="1"/>
          <a:lstStyle/>
          <a:p>
            <a:pPr marL="225295" indent="-225295" defTabSz="913915">
              <a:buFont typeface="Wingdings" pitchFamily="2" charset="2"/>
              <a:buChar char=""/>
            </a:pPr>
            <a:endParaRPr lang="en-US" sz="2400" dirty="0">
              <a:solidFill>
                <a:prstClr val="white"/>
              </a:solidFill>
              <a:effectLst>
                <a:outerShdw blurRad="38100" dist="38100" dir="2700000" algn="tl">
                  <a:srgbClr val="000000"/>
                </a:outerShdw>
              </a:effectLst>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387" tIns="45695" rIns="91387" bIns="45695"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387" tIns="45695" rIns="91387" bIns="45695"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4118" name="Picture 22" descr="intellogo"/>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black">
          <a:xfrm>
            <a:off x="8365658" y="4595959"/>
            <a:ext cx="634999" cy="458994"/>
          </a:xfrm>
          <a:prstGeom prst="rect">
            <a:avLst/>
          </a:prstGeom>
          <a:noFill/>
          <a:ln>
            <a:noFill/>
          </a:ln>
        </p:spPr>
      </p:pic>
      <p:pic>
        <p:nvPicPr>
          <p:cNvPr id="3" name="Picture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976" y="4489643"/>
            <a:ext cx="1272924" cy="596583"/>
          </a:xfrm>
          <a:prstGeom prst="rect">
            <a:avLst/>
          </a:prstGeom>
        </p:spPr>
      </p:pic>
      <p:sp>
        <p:nvSpPr>
          <p:cNvPr id="4" name="TextBox 3"/>
          <p:cNvSpPr txBox="1"/>
          <p:nvPr/>
        </p:nvSpPr>
        <p:spPr>
          <a:xfrm>
            <a:off x="4227758" y="4902233"/>
            <a:ext cx="772008" cy="172323"/>
          </a:xfrm>
          <a:prstGeom prst="rect">
            <a:avLst/>
          </a:prstGeom>
          <a:noFill/>
        </p:spPr>
        <p:txBody>
          <a:bodyPr wrap="none" lIns="63977" tIns="31988" rIns="63977" bIns="31988" rtlCol="0">
            <a:spAutoFit/>
          </a:bodyPr>
          <a:lstStyle/>
          <a:p>
            <a:pPr defTabSz="913915"/>
            <a:r>
              <a:rPr lang="en-US" sz="700" dirty="0" smtClean="0">
                <a:solidFill>
                  <a:prstClr val="white"/>
                </a:solidFill>
              </a:rPr>
              <a:t>Intel Confidential</a:t>
            </a:r>
            <a:endParaRPr lang="en-US" sz="700" dirty="0">
              <a:solidFill>
                <a:prstClr val="white"/>
              </a:solidFill>
            </a:endParaRPr>
          </a:p>
        </p:txBody>
      </p:sp>
    </p:spTree>
    <p:extLst>
      <p:ext uri="{BB962C8B-B14F-4D97-AF65-F5344CB8AC3E}">
        <p14:creationId xmlns:p14="http://schemas.microsoft.com/office/powerpoint/2010/main" val="3829836685"/>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3100">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5pPr>
      <a:lvl6pPr marL="456934"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6pPr>
      <a:lvl7pPr marL="913870"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7pPr>
      <a:lvl8pPr marL="1370803"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8pPr>
      <a:lvl9pPr marL="1827739"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25295" indent="-225295" algn="l" rtl="0" eaLnBrk="1" fontAlgn="base" hangingPunct="1">
        <a:lnSpc>
          <a:spcPct val="95000"/>
        </a:lnSpc>
        <a:spcBef>
          <a:spcPct val="30000"/>
        </a:spcBef>
        <a:spcAft>
          <a:spcPct val="0"/>
        </a:spcAft>
        <a:buClr>
          <a:schemeClr val="tx1"/>
        </a:buClr>
        <a:buFont typeface="Arial" pitchFamily="34" charset="0"/>
        <a:buChar char="•"/>
        <a:defRPr sz="2500">
          <a:solidFill>
            <a:schemeClr val="tx1"/>
          </a:solidFill>
          <a:effectLst>
            <a:outerShdw blurRad="38100" dist="38100" dir="2700000" algn="tl">
              <a:srgbClr val="000000">
                <a:alpha val="43137"/>
              </a:srgbClr>
            </a:outerShdw>
          </a:effectLst>
          <a:latin typeface="+mn-lt"/>
          <a:ea typeface="+mn-ea"/>
          <a:cs typeface="+mn-cs"/>
        </a:defRPr>
      </a:lvl1pPr>
      <a:lvl2pPr marL="569584" indent="-225295" algn="l" rtl="0" eaLnBrk="1" fontAlgn="base" hangingPunct="1">
        <a:lnSpc>
          <a:spcPct val="95000"/>
        </a:lnSpc>
        <a:spcBef>
          <a:spcPct val="30000"/>
        </a:spcBef>
        <a:spcAft>
          <a:spcPct val="0"/>
        </a:spcAft>
        <a:buClr>
          <a:schemeClr val="tx1"/>
        </a:buClr>
        <a:buChar char="–"/>
        <a:defRPr sz="2200">
          <a:solidFill>
            <a:schemeClr val="tx1"/>
          </a:solidFill>
          <a:effectLst>
            <a:outerShdw blurRad="38100" dist="38100" dir="2700000" algn="tl">
              <a:srgbClr val="000000">
                <a:alpha val="43137"/>
              </a:srgbClr>
            </a:outerShdw>
          </a:effectLst>
          <a:latin typeface="+mn-lt"/>
          <a:cs typeface="+mn-cs"/>
        </a:defRPr>
      </a:lvl2pPr>
      <a:lvl3pPr marL="913870" indent="-225295" algn="l" rtl="0" eaLnBrk="1" fontAlgn="base" hangingPunct="1">
        <a:lnSpc>
          <a:spcPct val="95000"/>
        </a:lnSpc>
        <a:spcBef>
          <a:spcPct val="30000"/>
        </a:spcBef>
        <a:spcAft>
          <a:spcPct val="0"/>
        </a:spcAft>
        <a:buClr>
          <a:schemeClr val="tx1"/>
        </a:buClr>
        <a:buChar char="–"/>
        <a:defRPr sz="2000">
          <a:solidFill>
            <a:schemeClr val="tx1"/>
          </a:solidFill>
          <a:effectLst>
            <a:outerShdw blurRad="38100" dist="38100" dir="2700000" algn="tl">
              <a:srgbClr val="000000">
                <a:alpha val="43137"/>
              </a:srgbClr>
            </a:outerShdw>
          </a:effectLst>
          <a:latin typeface="+mn-lt"/>
          <a:cs typeface="+mn-cs"/>
        </a:defRPr>
      </a:lvl3pPr>
      <a:lvl4pPr marL="1381911" indent="-239574"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4pPr>
      <a:lvl5pPr marL="1726199"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5pPr>
      <a:lvl6pPr marL="2183134"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6pPr>
      <a:lvl7pPr marL="2640068"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7pPr>
      <a:lvl8pPr marL="3097003"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8pPr>
      <a:lvl9pPr marL="3553938" indent="-23005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913870" rtl="0" eaLnBrk="1" latinLnBrk="0" hangingPunct="1">
        <a:defRPr sz="1800" kern="1200">
          <a:solidFill>
            <a:schemeClr val="tx1"/>
          </a:solidFill>
          <a:latin typeface="+mn-lt"/>
          <a:ea typeface="+mn-ea"/>
          <a:cs typeface="+mn-cs"/>
        </a:defRPr>
      </a:lvl1pPr>
      <a:lvl2pPr marL="456934" algn="l" defTabSz="913870" rtl="0" eaLnBrk="1" latinLnBrk="0" hangingPunct="1">
        <a:defRPr sz="1800" kern="1200">
          <a:solidFill>
            <a:schemeClr val="tx1"/>
          </a:solidFill>
          <a:latin typeface="+mn-lt"/>
          <a:ea typeface="+mn-ea"/>
          <a:cs typeface="+mn-cs"/>
        </a:defRPr>
      </a:lvl2pPr>
      <a:lvl3pPr marL="913870" algn="l" defTabSz="913870" rtl="0" eaLnBrk="1" latinLnBrk="0" hangingPunct="1">
        <a:defRPr sz="1800" kern="1200">
          <a:solidFill>
            <a:schemeClr val="tx1"/>
          </a:solidFill>
          <a:latin typeface="+mn-lt"/>
          <a:ea typeface="+mn-ea"/>
          <a:cs typeface="+mn-cs"/>
        </a:defRPr>
      </a:lvl3pPr>
      <a:lvl4pPr marL="1370803" algn="l" defTabSz="913870" rtl="0" eaLnBrk="1" latinLnBrk="0" hangingPunct="1">
        <a:defRPr sz="1800" kern="1200">
          <a:solidFill>
            <a:schemeClr val="tx1"/>
          </a:solidFill>
          <a:latin typeface="+mn-lt"/>
          <a:ea typeface="+mn-ea"/>
          <a:cs typeface="+mn-cs"/>
        </a:defRPr>
      </a:lvl4pPr>
      <a:lvl5pPr marL="1827739" algn="l" defTabSz="913870" rtl="0" eaLnBrk="1" latinLnBrk="0" hangingPunct="1">
        <a:defRPr sz="1800" kern="1200">
          <a:solidFill>
            <a:schemeClr val="tx1"/>
          </a:solidFill>
          <a:latin typeface="+mn-lt"/>
          <a:ea typeface="+mn-ea"/>
          <a:cs typeface="+mn-cs"/>
        </a:defRPr>
      </a:lvl5pPr>
      <a:lvl6pPr marL="2284676" algn="l" defTabSz="913870" rtl="0" eaLnBrk="1" latinLnBrk="0" hangingPunct="1">
        <a:defRPr sz="1800" kern="1200">
          <a:solidFill>
            <a:schemeClr val="tx1"/>
          </a:solidFill>
          <a:latin typeface="+mn-lt"/>
          <a:ea typeface="+mn-ea"/>
          <a:cs typeface="+mn-cs"/>
        </a:defRPr>
      </a:lvl6pPr>
      <a:lvl7pPr marL="2741610" algn="l" defTabSz="913870" rtl="0" eaLnBrk="1" latinLnBrk="0" hangingPunct="1">
        <a:defRPr sz="1800" kern="1200">
          <a:solidFill>
            <a:schemeClr val="tx1"/>
          </a:solidFill>
          <a:latin typeface="+mn-lt"/>
          <a:ea typeface="+mn-ea"/>
          <a:cs typeface="+mn-cs"/>
        </a:defRPr>
      </a:lvl7pPr>
      <a:lvl8pPr marL="3198544" algn="l" defTabSz="913870" rtl="0" eaLnBrk="1" latinLnBrk="0" hangingPunct="1">
        <a:defRPr sz="1800" kern="1200">
          <a:solidFill>
            <a:schemeClr val="tx1"/>
          </a:solidFill>
          <a:latin typeface="+mn-lt"/>
          <a:ea typeface="+mn-ea"/>
          <a:cs typeface="+mn-cs"/>
        </a:defRPr>
      </a:lvl8pPr>
      <a:lvl9pPr marL="3655478" algn="l" defTabSz="9138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4025" y="307181"/>
            <a:ext cx="8229600" cy="666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455613" y="1034659"/>
            <a:ext cx="8228012" cy="34028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pic>
        <p:nvPicPr>
          <p:cNvPr id="1028" name="Picture 4" descr="Intel_footer_121410.pn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4772027"/>
            <a:ext cx="9144000" cy="371475"/>
          </a:xfrm>
          <a:prstGeom prst="rect">
            <a:avLst/>
          </a:prstGeom>
          <a:noFill/>
          <a:ln w="9525">
            <a:noFill/>
            <a:miter lim="800000"/>
            <a:headEnd/>
            <a:tailEnd/>
          </a:ln>
        </p:spPr>
      </p:pic>
      <p:sp>
        <p:nvSpPr>
          <p:cNvPr id="1029" name="Text Box 5"/>
          <p:cNvSpPr txBox="1">
            <a:spLocks noChangeArrowheads="1"/>
          </p:cNvSpPr>
          <p:nvPr/>
        </p:nvSpPr>
        <p:spPr bwMode="auto">
          <a:xfrm>
            <a:off x="525475" y="4982806"/>
            <a:ext cx="2890837" cy="123111"/>
          </a:xfrm>
          <a:prstGeom prst="rect">
            <a:avLst/>
          </a:prstGeom>
          <a:noFill/>
          <a:ln w="50800">
            <a:noFill/>
            <a:miter lim="800000"/>
            <a:headEnd type="none" w="sm" len="sm"/>
            <a:tailEnd type="none" w="sm" len="sm"/>
          </a:ln>
        </p:spPr>
        <p:txBody>
          <a:bodyPr lIns="0" tIns="0" rIns="0" bIns="0">
            <a:spAutoFit/>
          </a:bodyPr>
          <a:lstStyle/>
          <a:p>
            <a:pPr defTabSz="913823" eaLnBrk="0" fontAlgn="base" hangingPunct="0">
              <a:spcBef>
                <a:spcPct val="50000"/>
              </a:spcBef>
              <a:spcAft>
                <a:spcPct val="0"/>
              </a:spcAft>
            </a:pPr>
            <a:r>
              <a:rPr lang="en-US" sz="800">
                <a:solidFill>
                  <a:srgbClr val="FFFFFF"/>
                </a:solidFill>
                <a:ea typeface="ＭＳ Ｐゴシック" pitchFamily="34" charset="-128"/>
              </a:rPr>
              <a:t>INTEL CONFIDENTIAL</a:t>
            </a:r>
          </a:p>
        </p:txBody>
      </p:sp>
      <p:sp>
        <p:nvSpPr>
          <p:cNvPr id="1030" name="TextBox 7"/>
          <p:cNvSpPr txBox="1">
            <a:spLocks noChangeArrowheads="1"/>
          </p:cNvSpPr>
          <p:nvPr/>
        </p:nvSpPr>
        <p:spPr bwMode="auto">
          <a:xfrm>
            <a:off x="14" y="4947086"/>
            <a:ext cx="360879" cy="215391"/>
          </a:xfrm>
          <a:prstGeom prst="rect">
            <a:avLst/>
          </a:prstGeom>
          <a:noFill/>
          <a:ln w="9525">
            <a:noFill/>
            <a:miter lim="800000"/>
            <a:headEnd/>
            <a:tailEnd/>
          </a:ln>
        </p:spPr>
        <p:txBody>
          <a:bodyPr wrap="none" lIns="91382" tIns="45694" rIns="91382" bIns="45694">
            <a:spAutoFit/>
          </a:bodyPr>
          <a:lstStyle/>
          <a:p>
            <a:pPr defTabSz="913823" fontAlgn="base">
              <a:spcBef>
                <a:spcPct val="0"/>
              </a:spcBef>
              <a:spcAft>
                <a:spcPct val="0"/>
              </a:spcAft>
            </a:pPr>
            <a:fld id="{B72354A4-1683-4A84-A079-BAB44D7AFA07}" type="slidenum">
              <a:rPr lang="en-US" sz="800">
                <a:solidFill>
                  <a:srgbClr val="FFFFFF"/>
                </a:solidFill>
                <a:ea typeface="ＭＳ Ｐゴシック" pitchFamily="34" charset="-128"/>
              </a:rPr>
              <a:pPr defTabSz="913823" fontAlgn="base">
                <a:spcBef>
                  <a:spcPct val="0"/>
                </a:spcBef>
                <a:spcAft>
                  <a:spcPct val="0"/>
                </a:spcAft>
              </a:pPr>
              <a:t>‹#›</a:t>
            </a:fld>
            <a:endParaRPr lang="en-US" sz="800">
              <a:solidFill>
                <a:srgbClr val="FFFFFF"/>
              </a:solidFill>
              <a:ea typeface="ＭＳ Ｐゴシック" pitchFamily="34" charset="-128"/>
            </a:endParaRPr>
          </a:p>
        </p:txBody>
      </p:sp>
    </p:spTree>
    <p:extLst>
      <p:ext uri="{BB962C8B-B14F-4D97-AF65-F5344CB8AC3E}">
        <p14:creationId xmlns:p14="http://schemas.microsoft.com/office/powerpoint/2010/main" val="280624227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Lst>
  <p:transition>
    <p:fade/>
  </p:transition>
  <p:timing>
    <p:tnLst>
      <p:par>
        <p:cTn id="1" dur="indefinite" restart="never" nodeType="tmRoot"/>
      </p:par>
    </p:tnLst>
  </p:timing>
  <p:hf hdr="0" ftr="0" dt="0"/>
  <p:txStyles>
    <p:titleStyle>
      <a:lvl1pPr algn="l" rtl="0" eaLnBrk="1" fontAlgn="base" hangingPunct="1">
        <a:lnSpc>
          <a:spcPts val="2600"/>
        </a:lnSpc>
        <a:spcBef>
          <a:spcPct val="0"/>
        </a:spcBef>
        <a:spcAft>
          <a:spcPct val="0"/>
        </a:spcAft>
        <a:defRPr sz="2600" b="1">
          <a:solidFill>
            <a:schemeClr val="accent1"/>
          </a:solidFill>
          <a:latin typeface="Verdana"/>
          <a:ea typeface="ＭＳ Ｐゴシック" pitchFamily="34" charset="-128"/>
          <a:cs typeface="Verdana"/>
        </a:defRPr>
      </a:lvl1pPr>
      <a:lvl2pPr algn="l" rtl="0" eaLnBrk="1" fontAlgn="base" hangingPunct="1">
        <a:lnSpc>
          <a:spcPts val="2600"/>
        </a:lnSpc>
        <a:spcBef>
          <a:spcPct val="0"/>
        </a:spcBef>
        <a:spcAft>
          <a:spcPct val="0"/>
        </a:spcAft>
        <a:defRPr sz="2600" b="1">
          <a:solidFill>
            <a:schemeClr val="accent1"/>
          </a:solidFill>
          <a:latin typeface="Verdana" pitchFamily="34" charset="0"/>
          <a:ea typeface="ＭＳ Ｐゴシック" pitchFamily="34" charset="-128"/>
          <a:cs typeface="Arial" pitchFamily="34" charset="0"/>
        </a:defRPr>
      </a:lvl2pPr>
      <a:lvl3pPr algn="l" rtl="0" eaLnBrk="1" fontAlgn="base" hangingPunct="1">
        <a:lnSpc>
          <a:spcPts val="2600"/>
        </a:lnSpc>
        <a:spcBef>
          <a:spcPct val="0"/>
        </a:spcBef>
        <a:spcAft>
          <a:spcPct val="0"/>
        </a:spcAft>
        <a:defRPr sz="2600" b="1">
          <a:solidFill>
            <a:schemeClr val="accent1"/>
          </a:solidFill>
          <a:latin typeface="Verdana" pitchFamily="34" charset="0"/>
          <a:ea typeface="ＭＳ Ｐゴシック" pitchFamily="34" charset="-128"/>
          <a:cs typeface="Arial" pitchFamily="34" charset="0"/>
        </a:defRPr>
      </a:lvl3pPr>
      <a:lvl4pPr algn="l" rtl="0" eaLnBrk="1" fontAlgn="base" hangingPunct="1">
        <a:lnSpc>
          <a:spcPts val="2600"/>
        </a:lnSpc>
        <a:spcBef>
          <a:spcPct val="0"/>
        </a:spcBef>
        <a:spcAft>
          <a:spcPct val="0"/>
        </a:spcAft>
        <a:defRPr sz="2600" b="1">
          <a:solidFill>
            <a:schemeClr val="accent1"/>
          </a:solidFill>
          <a:latin typeface="Verdana" pitchFamily="34" charset="0"/>
          <a:ea typeface="ＭＳ Ｐゴシック" pitchFamily="34" charset="-128"/>
          <a:cs typeface="Arial" pitchFamily="34" charset="0"/>
        </a:defRPr>
      </a:lvl4pPr>
      <a:lvl5pPr algn="l" rtl="0" eaLnBrk="1" fontAlgn="base" hangingPunct="1">
        <a:lnSpc>
          <a:spcPts val="2600"/>
        </a:lnSpc>
        <a:spcBef>
          <a:spcPct val="0"/>
        </a:spcBef>
        <a:spcAft>
          <a:spcPct val="0"/>
        </a:spcAft>
        <a:defRPr sz="2600" b="1">
          <a:solidFill>
            <a:schemeClr val="accent1"/>
          </a:solidFill>
          <a:latin typeface="Verdana" pitchFamily="34" charset="0"/>
          <a:ea typeface="ＭＳ Ｐゴシック" pitchFamily="34" charset="-128"/>
          <a:cs typeface="Arial" pitchFamily="34" charset="0"/>
        </a:defRPr>
      </a:lvl5pPr>
      <a:lvl6pPr marL="456911"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6pPr>
      <a:lvl7pPr marL="913823"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7pPr>
      <a:lvl8pPr marL="1370735"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8pPr>
      <a:lvl9pPr marL="1827649" algn="l" rtl="0" eaLnBrk="1" fontAlgn="base" hangingPunct="1">
        <a:lnSpc>
          <a:spcPts val="2600"/>
        </a:lnSpc>
        <a:spcBef>
          <a:spcPct val="0"/>
        </a:spcBef>
        <a:spcAft>
          <a:spcPct val="0"/>
        </a:spcAft>
        <a:defRPr sz="2400">
          <a:solidFill>
            <a:schemeClr val="hlink"/>
          </a:solidFill>
          <a:latin typeface="Neo Sans Intel Medium" pitchFamily="34" charset="0"/>
          <a:cs typeface="Arial" pitchFamily="34" charset="0"/>
        </a:defRPr>
      </a:lvl9pPr>
    </p:titleStyle>
    <p:bodyStyle>
      <a:lvl1pPr algn="l" rtl="0" eaLnBrk="1" fontAlgn="base" hangingPunct="1">
        <a:spcBef>
          <a:spcPct val="75000"/>
        </a:spcBef>
        <a:spcAft>
          <a:spcPct val="0"/>
        </a:spcAft>
        <a:defRPr sz="2000">
          <a:solidFill>
            <a:schemeClr val="tx1"/>
          </a:solidFill>
          <a:latin typeface="Verdana"/>
          <a:ea typeface="ＭＳ Ｐゴシック" pitchFamily="34" charset="-128"/>
          <a:cs typeface="Verdana"/>
        </a:defRPr>
      </a:lvl1pPr>
      <a:lvl2pPr marL="185621" indent="-184035" algn="l" rtl="0" eaLnBrk="1" fontAlgn="base" hangingPunct="1">
        <a:spcBef>
          <a:spcPct val="40000"/>
        </a:spcBef>
        <a:spcAft>
          <a:spcPct val="0"/>
        </a:spcAft>
        <a:buClr>
          <a:schemeClr val="tx1"/>
        </a:buClr>
        <a:buFont typeface="Times" charset="0"/>
        <a:buChar char="•"/>
        <a:defRPr sz="2000">
          <a:solidFill>
            <a:schemeClr val="tx1"/>
          </a:solidFill>
          <a:latin typeface="Verdana"/>
          <a:ea typeface="ＭＳ Ｐゴシック" pitchFamily="34" charset="-128"/>
          <a:cs typeface="Verdana"/>
        </a:defRPr>
      </a:lvl2pPr>
      <a:lvl3pPr marL="414075" indent="-226871"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3pPr>
      <a:lvl4pPr marL="567968" indent="-152304"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4pPr>
      <a:lvl5pPr marL="761519" indent="-191968" algn="l" rtl="0" eaLnBrk="1" fontAlgn="base" hangingPunct="1">
        <a:spcBef>
          <a:spcPct val="20000"/>
        </a:spcBef>
        <a:spcAft>
          <a:spcPct val="0"/>
        </a:spcAft>
        <a:buClr>
          <a:schemeClr val="bg2"/>
        </a:buClr>
        <a:buChar char="–"/>
        <a:defRPr>
          <a:solidFill>
            <a:schemeClr val="tx1"/>
          </a:solidFill>
          <a:latin typeface="Verdana"/>
          <a:ea typeface="ＭＳ Ｐゴシック" pitchFamily="34" charset="-128"/>
          <a:cs typeface="Verdana"/>
        </a:defRPr>
      </a:lvl5pPr>
      <a:lvl6pPr marL="1218432" indent="-191968"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5344" indent="-191968"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2256" indent="-191968" algn="l" rtl="0" eaLnBrk="1" fontAlgn="base" hangingPunct="1">
        <a:spcBef>
          <a:spcPct val="20000"/>
        </a:spcBef>
        <a:spcAft>
          <a:spcPct val="0"/>
        </a:spcAft>
        <a:buClr>
          <a:schemeClr val="bg2"/>
        </a:buClr>
        <a:buChar char="–"/>
        <a:defRPr sz="1600">
          <a:solidFill>
            <a:schemeClr val="tx1"/>
          </a:solidFill>
          <a:latin typeface="+mn-lt"/>
          <a:cs typeface="+mn-cs"/>
        </a:defRPr>
      </a:lvl8pPr>
      <a:lvl9pPr marL="2589169" indent="-191968" algn="l" rtl="0" eaLnBrk="1" fontAlgn="base" hangingPunct="1">
        <a:spcBef>
          <a:spcPct val="20000"/>
        </a:spcBef>
        <a:spcAft>
          <a:spcPct val="0"/>
        </a:spcAft>
        <a:buClr>
          <a:schemeClr val="bg2"/>
        </a:buClr>
        <a:buChar char="–"/>
        <a:defRPr sz="1600">
          <a:solidFill>
            <a:schemeClr val="tx1"/>
          </a:solidFill>
          <a:latin typeface="+mn-lt"/>
          <a:cs typeface="+mn-cs"/>
        </a:defRPr>
      </a:lvl9pPr>
    </p:bodyStyle>
    <p:otherStyle>
      <a:defPPr>
        <a:defRPr lang="en-US"/>
      </a:defPPr>
      <a:lvl1pPr marL="0" algn="l" defTabSz="913823" rtl="0" eaLnBrk="1" latinLnBrk="0" hangingPunct="1">
        <a:defRPr sz="1800" kern="1200">
          <a:solidFill>
            <a:schemeClr val="tx1"/>
          </a:solidFill>
          <a:latin typeface="+mn-lt"/>
          <a:ea typeface="+mn-ea"/>
          <a:cs typeface="+mn-cs"/>
        </a:defRPr>
      </a:lvl1pPr>
      <a:lvl2pPr marL="456911" algn="l" defTabSz="913823" rtl="0" eaLnBrk="1" latinLnBrk="0" hangingPunct="1">
        <a:defRPr sz="1800" kern="1200">
          <a:solidFill>
            <a:schemeClr val="tx1"/>
          </a:solidFill>
          <a:latin typeface="+mn-lt"/>
          <a:ea typeface="+mn-ea"/>
          <a:cs typeface="+mn-cs"/>
        </a:defRPr>
      </a:lvl2pPr>
      <a:lvl3pPr marL="913823" algn="l" defTabSz="913823" rtl="0" eaLnBrk="1" latinLnBrk="0" hangingPunct="1">
        <a:defRPr sz="1800" kern="1200">
          <a:solidFill>
            <a:schemeClr val="tx1"/>
          </a:solidFill>
          <a:latin typeface="+mn-lt"/>
          <a:ea typeface="+mn-ea"/>
          <a:cs typeface="+mn-cs"/>
        </a:defRPr>
      </a:lvl3pPr>
      <a:lvl4pPr marL="1370735" algn="l" defTabSz="913823" rtl="0" eaLnBrk="1" latinLnBrk="0" hangingPunct="1">
        <a:defRPr sz="1800" kern="1200">
          <a:solidFill>
            <a:schemeClr val="tx1"/>
          </a:solidFill>
          <a:latin typeface="+mn-lt"/>
          <a:ea typeface="+mn-ea"/>
          <a:cs typeface="+mn-cs"/>
        </a:defRPr>
      </a:lvl4pPr>
      <a:lvl5pPr marL="1827649" algn="l" defTabSz="913823" rtl="0" eaLnBrk="1" latinLnBrk="0" hangingPunct="1">
        <a:defRPr sz="1800" kern="1200">
          <a:solidFill>
            <a:schemeClr val="tx1"/>
          </a:solidFill>
          <a:latin typeface="+mn-lt"/>
          <a:ea typeface="+mn-ea"/>
          <a:cs typeface="+mn-cs"/>
        </a:defRPr>
      </a:lvl5pPr>
      <a:lvl6pPr marL="2284562" algn="l" defTabSz="913823" rtl="0" eaLnBrk="1" latinLnBrk="0" hangingPunct="1">
        <a:defRPr sz="1800" kern="1200">
          <a:solidFill>
            <a:schemeClr val="tx1"/>
          </a:solidFill>
          <a:latin typeface="+mn-lt"/>
          <a:ea typeface="+mn-ea"/>
          <a:cs typeface="+mn-cs"/>
        </a:defRPr>
      </a:lvl6pPr>
      <a:lvl7pPr marL="2741473" algn="l" defTabSz="913823" rtl="0" eaLnBrk="1" latinLnBrk="0" hangingPunct="1">
        <a:defRPr sz="1800" kern="1200">
          <a:solidFill>
            <a:schemeClr val="tx1"/>
          </a:solidFill>
          <a:latin typeface="+mn-lt"/>
          <a:ea typeface="+mn-ea"/>
          <a:cs typeface="+mn-cs"/>
        </a:defRPr>
      </a:lvl7pPr>
      <a:lvl8pPr marL="3198384" algn="l" defTabSz="913823" rtl="0" eaLnBrk="1" latinLnBrk="0" hangingPunct="1">
        <a:defRPr sz="1800" kern="1200">
          <a:solidFill>
            <a:schemeClr val="tx1"/>
          </a:solidFill>
          <a:latin typeface="+mn-lt"/>
          <a:ea typeface="+mn-ea"/>
          <a:cs typeface="+mn-cs"/>
        </a:defRPr>
      </a:lvl8pPr>
      <a:lvl9pPr marL="3655296" algn="l" defTabSz="91382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85750"/>
            <a:ext cx="8153400" cy="342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Slide title to go here </a:t>
            </a:r>
          </a:p>
        </p:txBody>
      </p:sp>
      <p:sp>
        <p:nvSpPr>
          <p:cNvPr id="1027" name="Rectangle 3"/>
          <p:cNvSpPr>
            <a:spLocks noGrp="1" noChangeArrowheads="1"/>
          </p:cNvSpPr>
          <p:nvPr>
            <p:ph type="body" idx="1"/>
          </p:nvPr>
        </p:nvSpPr>
        <p:spPr bwMode="auto">
          <a:xfrm>
            <a:off x="457200" y="742950"/>
            <a:ext cx="81534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30" name="Rectangle 6"/>
          <p:cNvSpPr>
            <a:spLocks noGrp="1" noChangeArrowheads="1"/>
          </p:cNvSpPr>
          <p:nvPr>
            <p:ph type="sldNum" sz="quarter" idx="4"/>
          </p:nvPr>
        </p:nvSpPr>
        <p:spPr bwMode="auto">
          <a:xfrm>
            <a:off x="0" y="4857750"/>
            <a:ext cx="7620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i="0">
                <a:solidFill>
                  <a:srgbClr val="0860A8"/>
                </a:solidFill>
                <a:latin typeface="+mn-lt"/>
              </a:defRPr>
            </a:lvl1pPr>
          </a:lstStyle>
          <a:p>
            <a:pPr fontAlgn="base">
              <a:spcBef>
                <a:spcPct val="0"/>
              </a:spcBef>
              <a:spcAft>
                <a:spcPct val="0"/>
              </a:spcAft>
              <a:defRPr/>
            </a:pPr>
            <a:fld id="{E6F80E49-5AE4-4F2D-A2DA-53C4C6A2C373}" type="slidenum">
              <a:rPr lang="en-US"/>
              <a:pPr fontAlgn="base">
                <a:spcBef>
                  <a:spcPct val="0"/>
                </a:spcBef>
                <a:spcAft>
                  <a:spcPct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Lst>
  <p:hf hdr="0" ftr="0" dt="0"/>
  <p:txStyles>
    <p:titleStyle>
      <a:lvl1pPr algn="l" rtl="0" eaLnBrk="0" fontAlgn="base" hangingPunct="0">
        <a:spcBef>
          <a:spcPct val="0"/>
        </a:spcBef>
        <a:spcAft>
          <a:spcPct val="0"/>
        </a:spcAft>
        <a:defRPr sz="3200" b="1">
          <a:solidFill>
            <a:srgbClr val="0860A8"/>
          </a:solidFill>
          <a:latin typeface="+mj-lt"/>
          <a:ea typeface="+mj-ea"/>
          <a:cs typeface="+mj-cs"/>
        </a:defRPr>
      </a:lvl1pPr>
      <a:lvl2pPr algn="l" rtl="0" eaLnBrk="0" fontAlgn="base" hangingPunct="0">
        <a:spcBef>
          <a:spcPct val="0"/>
        </a:spcBef>
        <a:spcAft>
          <a:spcPct val="0"/>
        </a:spcAft>
        <a:defRPr sz="3200" b="1">
          <a:solidFill>
            <a:srgbClr val="0860A8"/>
          </a:solidFill>
          <a:latin typeface="Verdana" pitchFamily="34" charset="0"/>
          <a:cs typeface="Arial" charset="0"/>
        </a:defRPr>
      </a:lvl2pPr>
      <a:lvl3pPr algn="l" rtl="0" eaLnBrk="0" fontAlgn="base" hangingPunct="0">
        <a:spcBef>
          <a:spcPct val="0"/>
        </a:spcBef>
        <a:spcAft>
          <a:spcPct val="0"/>
        </a:spcAft>
        <a:defRPr sz="3200" b="1">
          <a:solidFill>
            <a:srgbClr val="0860A8"/>
          </a:solidFill>
          <a:latin typeface="Verdana" pitchFamily="34" charset="0"/>
          <a:cs typeface="Arial" charset="0"/>
        </a:defRPr>
      </a:lvl3pPr>
      <a:lvl4pPr algn="l" rtl="0" eaLnBrk="0" fontAlgn="base" hangingPunct="0">
        <a:spcBef>
          <a:spcPct val="0"/>
        </a:spcBef>
        <a:spcAft>
          <a:spcPct val="0"/>
        </a:spcAft>
        <a:defRPr sz="3200" b="1">
          <a:solidFill>
            <a:srgbClr val="0860A8"/>
          </a:solidFill>
          <a:latin typeface="Verdana" pitchFamily="34" charset="0"/>
          <a:cs typeface="Arial" charset="0"/>
        </a:defRPr>
      </a:lvl4pPr>
      <a:lvl5pPr algn="l" rtl="0" eaLnBrk="0" fontAlgn="base" hangingPunct="0">
        <a:spcBef>
          <a:spcPct val="0"/>
        </a:spcBef>
        <a:spcAft>
          <a:spcPct val="0"/>
        </a:spcAft>
        <a:defRPr sz="3200" b="1">
          <a:solidFill>
            <a:srgbClr val="0860A8"/>
          </a:solidFill>
          <a:latin typeface="Verdana" pitchFamily="34" charset="0"/>
          <a:cs typeface="Arial" charset="0"/>
        </a:defRPr>
      </a:lvl5pPr>
      <a:lvl6pPr marL="457200" algn="l" rtl="0" fontAlgn="base">
        <a:spcBef>
          <a:spcPct val="0"/>
        </a:spcBef>
        <a:spcAft>
          <a:spcPct val="0"/>
        </a:spcAft>
        <a:defRPr sz="3200" b="1">
          <a:solidFill>
            <a:schemeClr val="bg1"/>
          </a:solidFill>
          <a:latin typeface="Verdana" pitchFamily="34" charset="0"/>
          <a:cs typeface="Arial" charset="0"/>
        </a:defRPr>
      </a:lvl6pPr>
      <a:lvl7pPr marL="914400" algn="l" rtl="0" fontAlgn="base">
        <a:spcBef>
          <a:spcPct val="0"/>
        </a:spcBef>
        <a:spcAft>
          <a:spcPct val="0"/>
        </a:spcAft>
        <a:defRPr sz="3200" b="1">
          <a:solidFill>
            <a:schemeClr val="bg1"/>
          </a:solidFill>
          <a:latin typeface="Verdana" pitchFamily="34" charset="0"/>
          <a:cs typeface="Arial" charset="0"/>
        </a:defRPr>
      </a:lvl7pPr>
      <a:lvl8pPr marL="1371600" algn="l" rtl="0" fontAlgn="base">
        <a:spcBef>
          <a:spcPct val="0"/>
        </a:spcBef>
        <a:spcAft>
          <a:spcPct val="0"/>
        </a:spcAft>
        <a:defRPr sz="3200" b="1">
          <a:solidFill>
            <a:schemeClr val="bg1"/>
          </a:solidFill>
          <a:latin typeface="Verdana" pitchFamily="34" charset="0"/>
          <a:cs typeface="Arial" charset="0"/>
        </a:defRPr>
      </a:lvl8pPr>
      <a:lvl9pPr marL="1828800" algn="l" rtl="0" fontAlgn="base">
        <a:spcBef>
          <a:spcPct val="0"/>
        </a:spcBef>
        <a:spcAft>
          <a:spcPct val="0"/>
        </a:spcAft>
        <a:defRPr sz="3200" b="1">
          <a:solidFill>
            <a:schemeClr val="bg1"/>
          </a:solidFill>
          <a:latin typeface="Verdana" pitchFamily="34" charset="0"/>
          <a:cs typeface="Arial" charset="0"/>
        </a:defRPr>
      </a:lvl9pPr>
    </p:titleStyle>
    <p:bodyStyle>
      <a:lvl1pPr marL="342900" indent="-342900" algn="l" rtl="0" eaLnBrk="0" fontAlgn="base" hangingPunct="0">
        <a:spcBef>
          <a:spcPts val="600"/>
        </a:spcBef>
        <a:spcAft>
          <a:spcPct val="0"/>
        </a:spcAft>
        <a:buChar char="•"/>
        <a:defRPr sz="2800">
          <a:solidFill>
            <a:srgbClr val="262626"/>
          </a:solidFill>
          <a:latin typeface="+mn-lt"/>
          <a:ea typeface="+mn-ea"/>
          <a:cs typeface="+mn-cs"/>
        </a:defRPr>
      </a:lvl1pPr>
      <a:lvl2pPr marL="742950" indent="-285750" algn="l" rtl="0" eaLnBrk="0" fontAlgn="base" hangingPunct="0">
        <a:spcBef>
          <a:spcPts val="600"/>
        </a:spcBef>
        <a:spcAft>
          <a:spcPct val="0"/>
        </a:spcAft>
        <a:buChar char="–"/>
        <a:defRPr sz="2400">
          <a:solidFill>
            <a:srgbClr val="262626"/>
          </a:solidFill>
          <a:latin typeface="+mn-lt"/>
          <a:cs typeface="+mn-cs"/>
        </a:defRPr>
      </a:lvl2pPr>
      <a:lvl3pPr marL="1033463" indent="-228600" algn="l" rtl="0" eaLnBrk="0" fontAlgn="base" hangingPunct="0">
        <a:spcBef>
          <a:spcPct val="20000"/>
        </a:spcBef>
        <a:spcAft>
          <a:spcPct val="100000"/>
        </a:spcAft>
        <a:buFont typeface="Wingdings" pitchFamily="2" charset="2"/>
        <a:buChar char="§"/>
        <a:defRPr sz="2000">
          <a:solidFill>
            <a:srgbClr val="262626"/>
          </a:solidFill>
          <a:latin typeface="+mn-lt"/>
          <a:cs typeface="+mn-cs"/>
        </a:defRPr>
      </a:lvl3pPr>
      <a:lvl4pPr marL="1600200" indent="-228600" algn="l" rtl="0" eaLnBrk="0" fontAlgn="base" hangingPunct="0">
        <a:spcBef>
          <a:spcPct val="20000"/>
        </a:spcBef>
        <a:spcAft>
          <a:spcPct val="100000"/>
        </a:spcAft>
        <a:buChar char="–"/>
        <a:defRPr sz="1600">
          <a:solidFill>
            <a:srgbClr val="262626"/>
          </a:solidFill>
          <a:latin typeface="+mn-lt"/>
          <a:cs typeface="+mn-cs"/>
        </a:defRPr>
      </a:lvl4pPr>
      <a:lvl5pPr marL="2057400" indent="-228600" algn="l" rtl="0" eaLnBrk="0" fontAlgn="base" hangingPunct="0">
        <a:spcBef>
          <a:spcPct val="20000"/>
        </a:spcBef>
        <a:spcAft>
          <a:spcPct val="100000"/>
        </a:spcAft>
        <a:buChar char="»"/>
        <a:defRPr sz="1600">
          <a:solidFill>
            <a:srgbClr val="262626"/>
          </a:solidFill>
          <a:latin typeface="+mn-lt"/>
          <a:cs typeface="+mn-cs"/>
        </a:defRPr>
      </a:lvl5pPr>
      <a:lvl6pPr marL="2514600" indent="-228600" algn="l" rtl="0" fontAlgn="base">
        <a:spcBef>
          <a:spcPct val="20000"/>
        </a:spcBef>
        <a:spcAft>
          <a:spcPct val="100000"/>
        </a:spcAft>
        <a:buChar char="»"/>
        <a:defRPr sz="1600" b="1">
          <a:solidFill>
            <a:schemeClr val="bg1"/>
          </a:solidFill>
          <a:latin typeface="+mn-lt"/>
          <a:cs typeface="+mn-cs"/>
        </a:defRPr>
      </a:lvl6pPr>
      <a:lvl7pPr marL="2971800" indent="-228600" algn="l" rtl="0" fontAlgn="base">
        <a:spcBef>
          <a:spcPct val="20000"/>
        </a:spcBef>
        <a:spcAft>
          <a:spcPct val="100000"/>
        </a:spcAft>
        <a:buChar char="»"/>
        <a:defRPr sz="1600" b="1">
          <a:solidFill>
            <a:schemeClr val="bg1"/>
          </a:solidFill>
          <a:latin typeface="+mn-lt"/>
          <a:cs typeface="+mn-cs"/>
        </a:defRPr>
      </a:lvl7pPr>
      <a:lvl8pPr marL="3429000" indent="-228600" algn="l" rtl="0" fontAlgn="base">
        <a:spcBef>
          <a:spcPct val="20000"/>
        </a:spcBef>
        <a:spcAft>
          <a:spcPct val="100000"/>
        </a:spcAft>
        <a:buChar char="»"/>
        <a:defRPr sz="1600" b="1">
          <a:solidFill>
            <a:schemeClr val="bg1"/>
          </a:solidFill>
          <a:latin typeface="+mn-lt"/>
          <a:cs typeface="+mn-cs"/>
        </a:defRPr>
      </a:lvl8pPr>
      <a:lvl9pPr marL="3886200" indent="-228600" algn="l" rtl="0" fontAlgn="base">
        <a:spcBef>
          <a:spcPct val="20000"/>
        </a:spcBef>
        <a:spcAft>
          <a:spcPct val="100000"/>
        </a:spcAft>
        <a:buChar char="»"/>
        <a:defRPr sz="1600" b="1">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hyperlink" Target="http://www.edunet4u.net/"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www.facebook.com/photo.php?pid=432966&amp;id=1420281892" TargetMode="External"/><Relationship Id="rId2" Type="http://schemas.openxmlformats.org/officeDocument/2006/relationships/image" Target="../media/image72.png"/><Relationship Id="rId1" Type="http://schemas.openxmlformats.org/officeDocument/2006/relationships/slideLayout" Target="../slideLayouts/slideLayout96.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9614" y="1973629"/>
            <a:ext cx="4036017" cy="492443"/>
          </a:xfrm>
        </p:spPr>
        <p:txBody>
          <a:bodyPr/>
          <a:lstStyle/>
          <a:p>
            <a:r>
              <a:rPr lang="zh-TW" altLang="en-US" sz="3200" b="1" i="1" dirty="0"/>
              <a:t>新教育經濟</a:t>
            </a:r>
            <a:endParaRPr lang="en-US" sz="3200" b="1" i="1" dirty="0">
              <a:solidFill>
                <a:srgbClr val="0071C5"/>
              </a:solidFill>
            </a:endParaRPr>
          </a:p>
        </p:txBody>
      </p:sp>
      <p:sp>
        <p:nvSpPr>
          <p:cNvPr id="6" name="Subtitle 5"/>
          <p:cNvSpPr>
            <a:spLocks noGrp="1"/>
          </p:cNvSpPr>
          <p:nvPr>
            <p:ph type="subTitle" idx="4294967295"/>
          </p:nvPr>
        </p:nvSpPr>
        <p:spPr>
          <a:xfrm>
            <a:off x="4435288" y="3092210"/>
            <a:ext cx="4505512" cy="984885"/>
          </a:xfrm>
        </p:spPr>
        <p:txBody>
          <a:bodyPr/>
          <a:lstStyle/>
          <a:p>
            <a:pPr>
              <a:lnSpc>
                <a:spcPct val="80000"/>
              </a:lnSpc>
              <a:spcBef>
                <a:spcPts val="0"/>
              </a:spcBef>
              <a:spcAft>
                <a:spcPts val="800"/>
              </a:spcAft>
            </a:pPr>
            <a:r>
              <a:rPr lang="en-US" sz="1600" b="1" dirty="0" smtClean="0">
                <a:solidFill>
                  <a:srgbClr val="0071C5"/>
                </a:solidFill>
              </a:rPr>
              <a:t>TK Tien</a:t>
            </a:r>
          </a:p>
          <a:p>
            <a:pPr>
              <a:lnSpc>
                <a:spcPct val="80000"/>
              </a:lnSpc>
              <a:spcBef>
                <a:spcPts val="0"/>
              </a:spcBef>
              <a:spcAft>
                <a:spcPts val="800"/>
              </a:spcAft>
            </a:pPr>
            <a:r>
              <a:rPr lang="en-US" sz="1600" dirty="0" smtClean="0">
                <a:solidFill>
                  <a:srgbClr val="0071C5"/>
                </a:solidFill>
              </a:rPr>
              <a:t>Principal Architect &amp; Strategist</a:t>
            </a:r>
            <a:br>
              <a:rPr lang="en-US" sz="1600" dirty="0" smtClean="0">
                <a:solidFill>
                  <a:srgbClr val="0071C5"/>
                </a:solidFill>
              </a:rPr>
            </a:br>
            <a:r>
              <a:rPr lang="en-US" sz="1600" dirty="0" smtClean="0">
                <a:solidFill>
                  <a:srgbClr val="0071C5"/>
                </a:solidFill>
              </a:rPr>
              <a:t>World Ahead/Intel Education</a:t>
            </a:r>
            <a:br>
              <a:rPr lang="en-US" sz="1600" dirty="0" smtClean="0">
                <a:solidFill>
                  <a:srgbClr val="0071C5"/>
                </a:solidFill>
              </a:rPr>
            </a:br>
            <a:r>
              <a:rPr lang="en-US" sz="1600" dirty="0" smtClean="0">
                <a:solidFill>
                  <a:srgbClr val="0071C5"/>
                </a:solidFill>
              </a:rPr>
              <a:t>Intel Corporation</a:t>
            </a:r>
            <a:br>
              <a:rPr lang="en-US" sz="1600" dirty="0" smtClean="0">
                <a:solidFill>
                  <a:srgbClr val="0071C5"/>
                </a:solidFill>
              </a:rPr>
            </a:br>
            <a:r>
              <a:rPr lang="en-US" sz="1600" smtClean="0">
                <a:solidFill>
                  <a:srgbClr val="0071C5"/>
                </a:solidFill>
              </a:rPr>
              <a:t>May </a:t>
            </a:r>
            <a:r>
              <a:rPr lang="en-US" sz="1600" smtClean="0">
                <a:solidFill>
                  <a:srgbClr val="0071C5"/>
                </a:solidFill>
              </a:rPr>
              <a:t>31, 2013</a:t>
            </a:r>
            <a:endParaRPr lang="en-US" sz="1600" dirty="0">
              <a:solidFill>
                <a:srgbClr val="0071C5"/>
              </a:solidFill>
            </a:endParaRPr>
          </a:p>
          <a:p>
            <a:pPr>
              <a:lnSpc>
                <a:spcPct val="80000"/>
              </a:lnSpc>
              <a:spcBef>
                <a:spcPts val="0"/>
              </a:spcBef>
            </a:pPr>
            <a:endParaRPr lang="en-US" sz="1600" dirty="0">
              <a:solidFill>
                <a:srgbClr val="0071C5"/>
              </a:solidFill>
            </a:endParaRPr>
          </a:p>
        </p:txBody>
      </p:sp>
    </p:spTree>
    <p:extLst>
      <p:ext uri="{BB962C8B-B14F-4D97-AF65-F5344CB8AC3E}">
        <p14:creationId xmlns:p14="http://schemas.microsoft.com/office/powerpoint/2010/main" val="281223858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62670" y="194537"/>
            <a:ext cx="8229600" cy="857250"/>
          </a:xfrm>
        </p:spPr>
        <p:txBody>
          <a:bodyPr>
            <a:noAutofit/>
          </a:bodyPr>
          <a:lstStyle/>
          <a:p>
            <a:r>
              <a:rPr lang="zh-TW" altLang="en-US" sz="3200" dirty="0"/>
              <a:t>二十一世紀學習的領導者 </a:t>
            </a:r>
            <a:r>
              <a:rPr lang="en-US" altLang="zh-TW" sz="3200" dirty="0"/>
              <a:t>(</a:t>
            </a:r>
            <a:r>
              <a:rPr lang="zh-TW" altLang="en-US" sz="3200" dirty="0"/>
              <a:t>教師</a:t>
            </a:r>
            <a:r>
              <a:rPr lang="en-US" altLang="zh-TW" sz="3200" dirty="0"/>
              <a:t>)</a:t>
            </a:r>
            <a:endParaRPr lang="en-US" sz="3200" dirty="0"/>
          </a:p>
        </p:txBody>
      </p:sp>
      <p:sp>
        <p:nvSpPr>
          <p:cNvPr id="8" name="Content Placeholder 7"/>
          <p:cNvSpPr>
            <a:spLocks noGrp="1"/>
          </p:cNvSpPr>
          <p:nvPr>
            <p:ph sz="half" idx="4294967295"/>
          </p:nvPr>
        </p:nvSpPr>
        <p:spPr>
          <a:xfrm>
            <a:off x="4343400" y="789553"/>
            <a:ext cx="4495800" cy="3394472"/>
          </a:xfrm>
        </p:spPr>
        <p:txBody>
          <a:bodyPr>
            <a:normAutofit/>
          </a:bodyPr>
          <a:lstStyle/>
          <a:p>
            <a:pPr>
              <a:buNone/>
            </a:pPr>
            <a:r>
              <a:rPr lang="en-US" sz="1100" dirty="0" smtClean="0">
                <a:latin typeface="Neo Sans Intel Medium" pitchFamily="34" charset="0"/>
              </a:rPr>
              <a:t>							</a:t>
            </a:r>
            <a:endParaRPr lang="en-US" sz="900" dirty="0">
              <a:latin typeface="Neo Sans Intel Medium" pitchFamily="34" charset="0"/>
            </a:endParaRPr>
          </a:p>
        </p:txBody>
      </p:sp>
      <p:pic>
        <p:nvPicPr>
          <p:cNvPr id="12" name="Picture 3" descr="networkedteacher.jpg"/>
          <p:cNvPicPr>
            <a:picLocks noChangeAspect="1"/>
          </p:cNvPicPr>
          <p:nvPr/>
        </p:nvPicPr>
        <p:blipFill>
          <a:blip r:embed="rId2" cstate="print"/>
          <a:srcRect/>
          <a:stretch>
            <a:fillRect/>
          </a:stretch>
        </p:blipFill>
        <p:spPr bwMode="auto">
          <a:xfrm>
            <a:off x="1512785" y="629406"/>
            <a:ext cx="5469337" cy="4102004"/>
          </a:xfrm>
          <a:prstGeom prst="rect">
            <a:avLst/>
          </a:prstGeom>
          <a:noFill/>
          <a:ln w="9525">
            <a:noFill/>
            <a:miter lim="800000"/>
            <a:headEnd/>
            <a:tailEnd/>
          </a:ln>
        </p:spPr>
      </p:pic>
      <p:sp>
        <p:nvSpPr>
          <p:cNvPr id="13" name="TextBox 12"/>
          <p:cNvSpPr txBox="1"/>
          <p:nvPr/>
        </p:nvSpPr>
        <p:spPr>
          <a:xfrm>
            <a:off x="5590640" y="4079752"/>
            <a:ext cx="2254207" cy="900246"/>
          </a:xfrm>
          <a:prstGeom prst="rect">
            <a:avLst/>
          </a:prstGeom>
          <a:noFill/>
        </p:spPr>
        <p:txBody>
          <a:bodyPr wrap="none" rtlCol="0">
            <a:spAutoFit/>
          </a:bodyPr>
          <a:lstStyle/>
          <a:p>
            <a:pPr algn="r" defTabSz="914348"/>
            <a:r>
              <a:rPr lang="en-US" sz="1050" dirty="0" smtClean="0">
                <a:solidFill>
                  <a:prstClr val="black"/>
                </a:solidFill>
                <a:latin typeface="Neo Sans Intel Medium" pitchFamily="34" charset="0"/>
              </a:rPr>
              <a:t>By Kim </a:t>
            </a:r>
            <a:r>
              <a:rPr lang="en-US" sz="1050" dirty="0" err="1" smtClean="0">
                <a:solidFill>
                  <a:prstClr val="black"/>
                </a:solidFill>
                <a:latin typeface="Neo Sans Intel Medium" pitchFamily="34" charset="0"/>
              </a:rPr>
              <a:t>Cofino</a:t>
            </a:r>
            <a:endParaRPr lang="en-US" sz="1050" dirty="0" smtClean="0">
              <a:solidFill>
                <a:prstClr val="black"/>
              </a:solidFill>
              <a:latin typeface="Neo Sans Intel Medium" pitchFamily="34" charset="0"/>
            </a:endParaRPr>
          </a:p>
          <a:p>
            <a:pPr algn="r" defTabSz="914348"/>
            <a:r>
              <a:rPr lang="en-US" sz="1050" dirty="0" smtClean="0">
                <a:solidFill>
                  <a:prstClr val="black"/>
                </a:solidFill>
                <a:latin typeface="Neo Sans Intel Medium" pitchFamily="34" charset="0"/>
              </a:rPr>
              <a:t>A 21th Century Literacy Specialist</a:t>
            </a:r>
          </a:p>
          <a:p>
            <a:pPr algn="r" defTabSz="914348"/>
            <a:endParaRPr lang="en-US" sz="1050" dirty="0" smtClean="0">
              <a:solidFill>
                <a:prstClr val="black"/>
              </a:solidFill>
              <a:latin typeface="Neo Sans Intel Medium" pitchFamily="34" charset="0"/>
            </a:endParaRPr>
          </a:p>
          <a:p>
            <a:pPr algn="r" defTabSz="914348"/>
            <a:endParaRPr lang="en-US" sz="1050" dirty="0" smtClean="0">
              <a:solidFill>
                <a:prstClr val="black"/>
              </a:solidFill>
              <a:latin typeface="Neo Sans Intel Medium" pitchFamily="34" charset="0"/>
            </a:endParaRPr>
          </a:p>
          <a:p>
            <a:pPr algn="r" defTabSz="914348"/>
            <a:endParaRPr lang="en-US" sz="1050" dirty="0">
              <a:solidFill>
                <a:prstClr val="black"/>
              </a:solidFill>
              <a:latin typeface="Neo Sans Intel Medium"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32516" y="297514"/>
            <a:ext cx="8229600" cy="665226"/>
          </a:xfrm>
        </p:spPr>
        <p:txBody>
          <a:bodyPr/>
          <a:lstStyle/>
          <a:p>
            <a:pPr algn="ctr"/>
            <a:r>
              <a:rPr lang="en-US" dirty="0" smtClean="0"/>
              <a:t>Public Private Partnership</a:t>
            </a:r>
            <a:br>
              <a:rPr lang="en-US" dirty="0" smtClean="0"/>
            </a:br>
            <a:r>
              <a:rPr lang="en-US" dirty="0" smtClean="0"/>
              <a:t> “Intel Teach” Program @ Taiwan</a:t>
            </a:r>
            <a:br>
              <a:rPr lang="en-US" dirty="0" smtClean="0"/>
            </a:br>
            <a:endParaRPr lang="en-US" dirty="0"/>
          </a:p>
        </p:txBody>
      </p:sp>
      <p:pic>
        <p:nvPicPr>
          <p:cNvPr id="13" name="Picture 12" descr="man-dark-blu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342" y="1524934"/>
            <a:ext cx="317500" cy="825500"/>
          </a:xfrm>
          <a:prstGeom prst="rect">
            <a:avLst/>
          </a:prstGeom>
        </p:spPr>
      </p:pic>
      <p:pic>
        <p:nvPicPr>
          <p:cNvPr id="14" name="Picture 13" descr="man-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961" y="1524934"/>
            <a:ext cx="317500" cy="825500"/>
          </a:xfrm>
          <a:prstGeom prst="rect">
            <a:avLst/>
          </a:prstGeom>
        </p:spPr>
      </p:pic>
      <p:pic>
        <p:nvPicPr>
          <p:cNvPr id="15" name="Picture 14" descr="woman-light-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36" y="1524934"/>
            <a:ext cx="393700" cy="825500"/>
          </a:xfrm>
          <a:prstGeom prst="rect">
            <a:avLst/>
          </a:prstGeom>
        </p:spPr>
      </p:pic>
      <p:pic>
        <p:nvPicPr>
          <p:cNvPr id="16" name="Picture 15" descr="woman-intel-blu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827" y="1524934"/>
            <a:ext cx="393700" cy="825500"/>
          </a:xfrm>
          <a:prstGeom prst="rect">
            <a:avLst/>
          </a:prstGeom>
        </p:spPr>
      </p:pic>
      <p:pic>
        <p:nvPicPr>
          <p:cNvPr id="17" name="Picture 16" descr="woman-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24934"/>
            <a:ext cx="393700" cy="825500"/>
          </a:xfrm>
          <a:prstGeom prst="rect">
            <a:avLst/>
          </a:prstGeom>
        </p:spPr>
      </p:pic>
      <p:pic>
        <p:nvPicPr>
          <p:cNvPr id="18" name="Picture 17" descr="man-gre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843" y="1524934"/>
            <a:ext cx="317500" cy="825500"/>
          </a:xfrm>
          <a:prstGeom prst="rect">
            <a:avLst/>
          </a:prstGeom>
        </p:spPr>
      </p:pic>
      <p:pic>
        <p:nvPicPr>
          <p:cNvPr id="19" name="Picture 18" descr="man-dark-blu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7820" y="1524934"/>
            <a:ext cx="317500" cy="825500"/>
          </a:xfrm>
          <a:prstGeom prst="rect">
            <a:avLst/>
          </a:prstGeom>
        </p:spPr>
      </p:pic>
      <p:pic>
        <p:nvPicPr>
          <p:cNvPr id="20" name="Picture 19" descr="man-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439" y="1524934"/>
            <a:ext cx="317500" cy="825500"/>
          </a:xfrm>
          <a:prstGeom prst="rect">
            <a:avLst/>
          </a:prstGeom>
        </p:spPr>
      </p:pic>
      <p:pic>
        <p:nvPicPr>
          <p:cNvPr id="21" name="Picture 20" descr="woman-light-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8514" y="1524934"/>
            <a:ext cx="393700" cy="825500"/>
          </a:xfrm>
          <a:prstGeom prst="rect">
            <a:avLst/>
          </a:prstGeom>
        </p:spPr>
      </p:pic>
      <p:pic>
        <p:nvPicPr>
          <p:cNvPr id="22" name="Picture 21" descr="woman-intel-blu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305" y="1524934"/>
            <a:ext cx="393700" cy="825500"/>
          </a:xfrm>
          <a:prstGeom prst="rect">
            <a:avLst/>
          </a:prstGeom>
        </p:spPr>
      </p:pic>
      <p:pic>
        <p:nvPicPr>
          <p:cNvPr id="23" name="Picture 22" descr="woman-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1478" y="1524934"/>
            <a:ext cx="393700" cy="825500"/>
          </a:xfrm>
          <a:prstGeom prst="rect">
            <a:avLst/>
          </a:prstGeom>
        </p:spPr>
      </p:pic>
      <p:pic>
        <p:nvPicPr>
          <p:cNvPr id="24" name="Picture 23" descr="man-gre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5321" y="1524934"/>
            <a:ext cx="317500" cy="825500"/>
          </a:xfrm>
          <a:prstGeom prst="rect">
            <a:avLst/>
          </a:prstGeom>
        </p:spPr>
      </p:pic>
      <p:pic>
        <p:nvPicPr>
          <p:cNvPr id="25" name="Picture 24" descr="man-dark-blu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1065" y="1524934"/>
            <a:ext cx="317500" cy="825500"/>
          </a:xfrm>
          <a:prstGeom prst="rect">
            <a:avLst/>
          </a:prstGeom>
        </p:spPr>
      </p:pic>
      <p:pic>
        <p:nvPicPr>
          <p:cNvPr id="26" name="Picture 25" descr="man-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684" y="1524934"/>
            <a:ext cx="317500" cy="825500"/>
          </a:xfrm>
          <a:prstGeom prst="rect">
            <a:avLst/>
          </a:prstGeom>
        </p:spPr>
      </p:pic>
      <p:pic>
        <p:nvPicPr>
          <p:cNvPr id="27" name="Picture 26" descr="woman-light-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759" y="1524934"/>
            <a:ext cx="393700" cy="825500"/>
          </a:xfrm>
          <a:prstGeom prst="rect">
            <a:avLst/>
          </a:prstGeom>
        </p:spPr>
      </p:pic>
      <p:pic>
        <p:nvPicPr>
          <p:cNvPr id="28" name="Picture 27" descr="woman-intel-blu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7550" y="1524934"/>
            <a:ext cx="393700" cy="825500"/>
          </a:xfrm>
          <a:prstGeom prst="rect">
            <a:avLst/>
          </a:prstGeom>
        </p:spPr>
      </p:pic>
      <p:pic>
        <p:nvPicPr>
          <p:cNvPr id="29" name="Picture 28" descr="woman-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4723" y="1524934"/>
            <a:ext cx="393700" cy="825500"/>
          </a:xfrm>
          <a:prstGeom prst="rect">
            <a:avLst/>
          </a:prstGeom>
        </p:spPr>
      </p:pic>
      <p:pic>
        <p:nvPicPr>
          <p:cNvPr id="30" name="Picture 29" descr="man-gre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8566" y="1524934"/>
            <a:ext cx="317500" cy="825500"/>
          </a:xfrm>
          <a:prstGeom prst="rect">
            <a:avLst/>
          </a:prstGeom>
        </p:spPr>
      </p:pic>
      <p:pic>
        <p:nvPicPr>
          <p:cNvPr id="31" name="Picture 30" descr="man-dark-blu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9614" y="1524934"/>
            <a:ext cx="317500" cy="825500"/>
          </a:xfrm>
          <a:prstGeom prst="rect">
            <a:avLst/>
          </a:prstGeom>
        </p:spPr>
      </p:pic>
      <p:pic>
        <p:nvPicPr>
          <p:cNvPr id="32" name="Picture 31" descr="man-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233" y="1524934"/>
            <a:ext cx="317500" cy="825500"/>
          </a:xfrm>
          <a:prstGeom prst="rect">
            <a:avLst/>
          </a:prstGeom>
        </p:spPr>
      </p:pic>
      <p:pic>
        <p:nvPicPr>
          <p:cNvPr id="33" name="Picture 32" descr="woman-light-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0308" y="1524934"/>
            <a:ext cx="393700" cy="825500"/>
          </a:xfrm>
          <a:prstGeom prst="rect">
            <a:avLst/>
          </a:prstGeom>
        </p:spPr>
      </p:pic>
      <p:pic>
        <p:nvPicPr>
          <p:cNvPr id="34" name="Picture 33" descr="woman-intel-blu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6099" y="1524934"/>
            <a:ext cx="393700" cy="825500"/>
          </a:xfrm>
          <a:prstGeom prst="rect">
            <a:avLst/>
          </a:prstGeom>
        </p:spPr>
      </p:pic>
      <p:pic>
        <p:nvPicPr>
          <p:cNvPr id="35" name="Picture 34" descr="woman-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6201" y="1524934"/>
            <a:ext cx="393700" cy="825500"/>
          </a:xfrm>
          <a:prstGeom prst="rect">
            <a:avLst/>
          </a:prstGeom>
        </p:spPr>
      </p:pic>
      <p:pic>
        <p:nvPicPr>
          <p:cNvPr id="36" name="Picture 35" descr="man-gre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044" y="1524934"/>
            <a:ext cx="317500" cy="825500"/>
          </a:xfrm>
          <a:prstGeom prst="rect">
            <a:avLst/>
          </a:prstGeom>
        </p:spPr>
      </p:pic>
      <p:pic>
        <p:nvPicPr>
          <p:cNvPr id="39" name="Picture 38" descr="woman-light-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0300" y="1524934"/>
            <a:ext cx="393700" cy="825500"/>
          </a:xfrm>
          <a:prstGeom prst="rect">
            <a:avLst/>
          </a:prstGeom>
        </p:spPr>
      </p:pic>
      <p:pic>
        <p:nvPicPr>
          <p:cNvPr id="41" name="Picture 40" descr="woman-gree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3264" y="1524934"/>
            <a:ext cx="393700" cy="825500"/>
          </a:xfrm>
          <a:prstGeom prst="rect">
            <a:avLst/>
          </a:prstGeom>
        </p:spPr>
      </p:pic>
      <p:pic>
        <p:nvPicPr>
          <p:cNvPr id="42" name="Picture 41" descr="man-gre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7107" y="1524934"/>
            <a:ext cx="317500" cy="825500"/>
          </a:xfrm>
          <a:prstGeom prst="rect">
            <a:avLst/>
          </a:prstGeom>
        </p:spPr>
      </p:pic>
      <p:pic>
        <p:nvPicPr>
          <p:cNvPr id="49" name="Picture 48"/>
          <p:cNvPicPr>
            <a:picLocks noChangeAspect="1" noChangeArrowheads="1"/>
          </p:cNvPicPr>
          <p:nvPr/>
        </p:nvPicPr>
        <p:blipFill>
          <a:blip r:embed="rId8" cstate="print"/>
          <a:srcRect/>
          <a:stretch>
            <a:fillRect/>
          </a:stretch>
        </p:blipFill>
        <p:spPr bwMode="auto">
          <a:xfrm>
            <a:off x="4678333" y="917799"/>
            <a:ext cx="4645363" cy="400022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0" name="Rectangle 49"/>
          <p:cNvSpPr/>
          <p:nvPr/>
        </p:nvSpPr>
        <p:spPr>
          <a:xfrm>
            <a:off x="1212155" y="2423417"/>
            <a:ext cx="2852063" cy="769441"/>
          </a:xfrm>
          <a:prstGeom prst="rect">
            <a:avLst/>
          </a:prstGeom>
        </p:spPr>
        <p:txBody>
          <a:bodyPr wrap="none">
            <a:spAutoFit/>
          </a:bodyPr>
          <a:lstStyle/>
          <a:p>
            <a:pPr algn="ctr"/>
            <a:r>
              <a:rPr lang="zh-TW" altLang="en-US" sz="2000" b="1" dirty="0"/>
              <a:t>二十一世紀領導力</a:t>
            </a:r>
            <a:br>
              <a:rPr lang="zh-TW" altLang="en-US" sz="2000" b="1" dirty="0"/>
            </a:br>
            <a:r>
              <a:rPr lang="zh-TW" altLang="en-US" sz="2000" b="1" dirty="0"/>
              <a:t>始於</a:t>
            </a:r>
            <a:r>
              <a:rPr lang="zh-TW" altLang="en-US" sz="2400" b="1" u="sng" dirty="0"/>
              <a:t>二十世紀的教師</a:t>
            </a:r>
            <a:endParaRPr lang="en-US" sz="2400" b="1" u="sng" dirty="0">
              <a:solidFill>
                <a:srgbClr val="0070C0"/>
              </a:solidFill>
            </a:endParaRPr>
          </a:p>
        </p:txBody>
      </p:sp>
      <p:sp>
        <p:nvSpPr>
          <p:cNvPr id="37" name="Rectangle 36"/>
          <p:cNvSpPr/>
          <p:nvPr/>
        </p:nvSpPr>
        <p:spPr>
          <a:xfrm>
            <a:off x="5649362" y="4354716"/>
            <a:ext cx="3494638" cy="806889"/>
          </a:xfrm>
          <a:prstGeom prst="rect">
            <a:avLst/>
          </a:prstGeom>
          <a:solidFill>
            <a:schemeClr val="bg1"/>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b="1" smtClean="0">
              <a:solidFill>
                <a:schemeClr val="tx1"/>
              </a:solidFill>
              <a:latin typeface="Neo Sans Intel" pitchFamily="34" charset="0"/>
              <a:cs typeface="Arial" pitchFamily="34" charset="0"/>
            </a:endParaRPr>
          </a:p>
        </p:txBody>
      </p:sp>
      <p:sp>
        <p:nvSpPr>
          <p:cNvPr id="38" name="TextBox 37"/>
          <p:cNvSpPr txBox="1"/>
          <p:nvPr/>
        </p:nvSpPr>
        <p:spPr>
          <a:xfrm>
            <a:off x="208229" y="3398211"/>
            <a:ext cx="8935771" cy="1323439"/>
          </a:xfrm>
          <a:prstGeom prst="rect">
            <a:avLst/>
          </a:prstGeom>
          <a:noFill/>
        </p:spPr>
        <p:txBody>
          <a:bodyPr wrap="square" rtlCol="0">
            <a:spAutoFit/>
          </a:bodyPr>
          <a:lstStyle/>
          <a:p>
            <a:r>
              <a:rPr lang="zh-CN" altLang="en-US" sz="1600" b="1" dirty="0" smtClean="0">
                <a:solidFill>
                  <a:srgbClr val="7030A0"/>
                </a:solidFill>
              </a:rPr>
              <a:t>截至</a:t>
            </a:r>
            <a:r>
              <a:rPr lang="en-US" sz="1600" b="1" dirty="0" smtClean="0">
                <a:solidFill>
                  <a:srgbClr val="7030A0"/>
                </a:solidFill>
              </a:rPr>
              <a:t>2012/13</a:t>
            </a:r>
            <a:r>
              <a:rPr lang="zh-CN" altLang="en-US" sz="1600" b="1" dirty="0" smtClean="0">
                <a:solidFill>
                  <a:srgbClr val="7030A0"/>
                </a:solidFill>
              </a:rPr>
              <a:t>年</a:t>
            </a:r>
            <a:r>
              <a:rPr lang="en-US" sz="1600" b="1" dirty="0" smtClean="0">
                <a:solidFill>
                  <a:srgbClr val="7030A0"/>
                </a:solidFill>
              </a:rPr>
              <a:t> : </a:t>
            </a:r>
          </a:p>
          <a:p>
            <a:pPr>
              <a:buFontTx/>
              <a:buChar char="-"/>
            </a:pPr>
            <a:r>
              <a:rPr lang="zh-TW" altLang="en-US" sz="1600" dirty="0"/>
              <a:t>英特爾“未來教育”項目培訓中國中小學教師愈</a:t>
            </a:r>
            <a:r>
              <a:rPr lang="en-US" altLang="zh-TW" sz="1600" dirty="0"/>
              <a:t>10+</a:t>
            </a:r>
            <a:r>
              <a:rPr lang="zh-TW" altLang="en-US" sz="1600" dirty="0"/>
              <a:t>萬；</a:t>
            </a:r>
            <a:br>
              <a:rPr lang="zh-TW" altLang="en-US" sz="1600" dirty="0"/>
            </a:br>
            <a:r>
              <a:rPr lang="en-US" altLang="zh-TW" sz="1600" dirty="0" smtClean="0"/>
              <a:t>-</a:t>
            </a:r>
            <a:r>
              <a:rPr lang="zh-TW" altLang="en-US" sz="1600" dirty="0" smtClean="0"/>
              <a:t>與</a:t>
            </a:r>
            <a:r>
              <a:rPr lang="zh-TW" altLang="en-US" sz="1600" dirty="0"/>
              <a:t>教育部合作組織了“教師培訓國際論</a:t>
            </a:r>
            <a:r>
              <a:rPr lang="zh-TW" altLang="en-US" sz="1600" dirty="0" smtClean="0"/>
              <a:t>壇”；</a:t>
            </a:r>
            <a:r>
              <a:rPr lang="zh-TW" altLang="en-US" sz="1600" dirty="0"/>
              <a:t/>
            </a:r>
            <a:br>
              <a:rPr lang="zh-TW" altLang="en-US" sz="1600" dirty="0"/>
            </a:br>
            <a:r>
              <a:rPr lang="en-US" altLang="zh-TW" sz="1600" dirty="0" smtClean="0"/>
              <a:t>-</a:t>
            </a:r>
            <a:r>
              <a:rPr lang="zh-TW" altLang="en-US" sz="1600" dirty="0" smtClean="0"/>
              <a:t>參</a:t>
            </a:r>
            <a:r>
              <a:rPr lang="zh-TW" altLang="en-US" sz="1600" dirty="0"/>
              <a:t>與並贊助了</a:t>
            </a:r>
            <a:r>
              <a:rPr lang="en-US" altLang="zh-TW" sz="1600" dirty="0"/>
              <a:t>2013“</a:t>
            </a:r>
            <a:r>
              <a:rPr lang="zh-TW" altLang="en-US" sz="1600" dirty="0"/>
              <a:t>首屆全國中小學信息技術教學應用展</a:t>
            </a:r>
            <a:r>
              <a:rPr lang="zh-TW" altLang="en-US" sz="1600" dirty="0" smtClean="0"/>
              <a:t>演活動 </a:t>
            </a:r>
            <a:r>
              <a:rPr lang="en-US" altLang="zh-TW" sz="1600" dirty="0" smtClean="0"/>
              <a:t>;</a:t>
            </a:r>
            <a:r>
              <a:rPr lang="en-US" altLang="zh-TW" sz="1600" dirty="0"/>
              <a:t/>
            </a:r>
            <a:br>
              <a:rPr lang="en-US" altLang="zh-TW" sz="1600" dirty="0"/>
            </a:br>
            <a:r>
              <a:rPr lang="en-US" altLang="zh-TW" sz="1600" dirty="0" smtClean="0"/>
              <a:t>-</a:t>
            </a:r>
            <a:r>
              <a:rPr lang="zh-TW" altLang="en-US" sz="1600" dirty="0" smtClean="0"/>
              <a:t>為</a:t>
            </a:r>
            <a:r>
              <a:rPr lang="zh-TW" altLang="en-US" sz="1600" dirty="0"/>
              <a:t>國家資助的師範生提供了學習社</a:t>
            </a:r>
            <a:endParaRPr lang="en-US" sz="1600" dirty="0">
              <a:solidFill>
                <a:srgbClr val="7030A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bwMode="auto">
          <a:xfrm>
            <a:off x="0" y="4857750"/>
            <a:ext cx="762000" cy="285750"/>
          </a:xfrm>
          <a:prstGeom prst="rect">
            <a:avLst/>
          </a:prstGeom>
          <a:noFill/>
          <a:ln>
            <a:miter lim="800000"/>
            <a:headEnd/>
            <a:tailEnd/>
          </a:ln>
        </p:spPr>
        <p:txBody>
          <a:bodyPr/>
          <a:lstStyle/>
          <a:p>
            <a:pPr fontAlgn="base">
              <a:spcBef>
                <a:spcPct val="0"/>
              </a:spcBef>
              <a:spcAft>
                <a:spcPct val="0"/>
              </a:spcAft>
              <a:defRPr/>
            </a:pPr>
            <a:fld id="{93A710B7-3375-4A6D-B4D5-6870C8EDA013}" type="slidenum">
              <a:rPr lang="en-US" sz="1200" b="1">
                <a:solidFill>
                  <a:srgbClr val="0860A8"/>
                </a:solidFill>
              </a:rPr>
              <a:pPr fontAlgn="base">
                <a:spcBef>
                  <a:spcPct val="0"/>
                </a:spcBef>
                <a:spcAft>
                  <a:spcPct val="0"/>
                </a:spcAft>
                <a:defRPr/>
              </a:pPr>
              <a:t>12</a:t>
            </a:fld>
            <a:endParaRPr lang="en-US" sz="1200" b="1" dirty="0">
              <a:solidFill>
                <a:srgbClr val="0860A8"/>
              </a:solidFill>
            </a:endParaRPr>
          </a:p>
        </p:txBody>
      </p:sp>
      <p:sp>
        <p:nvSpPr>
          <p:cNvPr id="40963" name="Title 2"/>
          <p:cNvSpPr>
            <a:spLocks noGrp="1"/>
          </p:cNvSpPr>
          <p:nvPr>
            <p:ph type="title" idx="4294967295"/>
          </p:nvPr>
        </p:nvSpPr>
        <p:spPr>
          <a:xfrm>
            <a:off x="304800" y="68710"/>
            <a:ext cx="8610600" cy="400050"/>
          </a:xfrm>
        </p:spPr>
        <p:txBody>
          <a:bodyPr anchor="t"/>
          <a:lstStyle/>
          <a:p>
            <a:pPr algn="ctr"/>
            <a:r>
              <a:rPr lang="zh-TW" altLang="en-US" sz="3600" dirty="0"/>
              <a:t>增強的教學</a:t>
            </a:r>
            <a:r>
              <a:rPr lang="en-US" altLang="zh-TW" sz="3600" dirty="0"/>
              <a:t>/</a:t>
            </a:r>
            <a:r>
              <a:rPr lang="zh-TW" altLang="en-US" sz="3600" dirty="0"/>
              <a:t>學習經驗</a:t>
            </a:r>
            <a:r>
              <a:rPr lang="en-US" sz="3600" dirty="0" smtClean="0"/>
              <a:t/>
            </a:r>
            <a:br>
              <a:rPr lang="en-US" sz="3600" dirty="0" smtClean="0"/>
            </a:br>
            <a:endParaRPr lang="en-US" sz="3600" dirty="0" smtClean="0"/>
          </a:p>
        </p:txBody>
      </p:sp>
      <p:pic>
        <p:nvPicPr>
          <p:cNvPr id="40964" name="Picture 3"/>
          <p:cNvPicPr>
            <a:picLocks noChangeAspect="1" noChangeArrowheads="1"/>
          </p:cNvPicPr>
          <p:nvPr/>
        </p:nvPicPr>
        <p:blipFill>
          <a:blip r:embed="rId2" cstate="print"/>
          <a:srcRect/>
          <a:stretch>
            <a:fillRect/>
          </a:stretch>
        </p:blipFill>
        <p:spPr bwMode="auto">
          <a:xfrm>
            <a:off x="314332" y="1193007"/>
            <a:ext cx="3952875" cy="2921794"/>
          </a:xfrm>
          <a:prstGeom prst="rect">
            <a:avLst/>
          </a:prstGeom>
          <a:noFill/>
          <a:ln w="9525">
            <a:noFill/>
            <a:miter lim="800000"/>
            <a:headEnd/>
            <a:tailEnd/>
          </a:ln>
        </p:spPr>
      </p:pic>
      <p:sp>
        <p:nvSpPr>
          <p:cNvPr id="7" name="Rectangle 6"/>
          <p:cNvSpPr/>
          <p:nvPr/>
        </p:nvSpPr>
        <p:spPr>
          <a:xfrm>
            <a:off x="1302802" y="764384"/>
            <a:ext cx="1883850" cy="646331"/>
          </a:xfrm>
          <a:prstGeom prst="rect">
            <a:avLst/>
          </a:prstGeom>
        </p:spPr>
        <p:txBody>
          <a:bodyPr wrap="none">
            <a:spAutoFit/>
          </a:bodyPr>
          <a:lstStyle/>
          <a:p>
            <a:pPr algn="ctr" fontAlgn="base">
              <a:spcBef>
                <a:spcPct val="0"/>
              </a:spcBef>
              <a:spcAft>
                <a:spcPct val="0"/>
              </a:spcAft>
              <a:defRPr/>
            </a:pPr>
            <a:r>
              <a:rPr lang="zh-TW" altLang="en-US" dirty="0"/>
              <a:t>增強的教學方</a:t>
            </a:r>
            <a:r>
              <a:rPr lang="zh-TW" altLang="en-US" dirty="0" smtClean="0"/>
              <a:t>法</a:t>
            </a:r>
            <a:r>
              <a:rPr lang="en-US" altLang="zh-TW" dirty="0" smtClean="0"/>
              <a:t>,</a:t>
            </a:r>
          </a:p>
          <a:p>
            <a:pPr algn="ctr" fontAlgn="base">
              <a:spcBef>
                <a:spcPct val="0"/>
              </a:spcBef>
              <a:spcAft>
                <a:spcPct val="0"/>
              </a:spcAft>
              <a:defRPr/>
            </a:pPr>
            <a:r>
              <a:rPr lang="zh-TW" altLang="en-US" dirty="0" smtClean="0"/>
              <a:t>工</a:t>
            </a:r>
            <a:r>
              <a:rPr lang="zh-TW" altLang="en-US" dirty="0"/>
              <a:t>具和資源</a:t>
            </a:r>
            <a:endParaRPr lang="en-US" dirty="0">
              <a:solidFill>
                <a:srgbClr val="000000"/>
              </a:solidFill>
            </a:endParaRPr>
          </a:p>
        </p:txBody>
      </p:sp>
      <p:sp>
        <p:nvSpPr>
          <p:cNvPr id="9" name="Rectangle 8"/>
          <p:cNvSpPr/>
          <p:nvPr/>
        </p:nvSpPr>
        <p:spPr>
          <a:xfrm>
            <a:off x="609600" y="4229103"/>
            <a:ext cx="3200400" cy="369332"/>
          </a:xfrm>
          <a:prstGeom prst="rect">
            <a:avLst/>
          </a:prstGeom>
        </p:spPr>
        <p:txBody>
          <a:bodyPr>
            <a:spAutoFit/>
          </a:bodyPr>
          <a:lstStyle/>
          <a:p>
            <a:pPr algn="ctr" fontAlgn="base">
              <a:spcBef>
                <a:spcPct val="0"/>
              </a:spcBef>
              <a:spcAft>
                <a:spcPct val="0"/>
              </a:spcAft>
              <a:defRPr/>
            </a:pPr>
            <a:r>
              <a:rPr lang="zh-TW" altLang="en-US" dirty="0"/>
              <a:t>教師從更廣泛的維度進行教學</a:t>
            </a:r>
            <a:endParaRPr lang="en-US" dirty="0">
              <a:solidFill>
                <a:srgbClr val="000000"/>
              </a:solidFill>
            </a:endParaRPr>
          </a:p>
        </p:txBody>
      </p:sp>
      <p:grpSp>
        <p:nvGrpSpPr>
          <p:cNvPr id="3" name="Group 10"/>
          <p:cNvGrpSpPr>
            <a:grpSpLocks/>
          </p:cNvGrpSpPr>
          <p:nvPr/>
        </p:nvGrpSpPr>
        <p:grpSpPr bwMode="auto">
          <a:xfrm>
            <a:off x="4535964" y="764383"/>
            <a:ext cx="4067049" cy="3636027"/>
            <a:chOff x="4648200" y="1143000"/>
            <a:chExt cx="4067667" cy="4848189"/>
          </a:xfrm>
        </p:grpSpPr>
        <p:pic>
          <p:nvPicPr>
            <p:cNvPr id="40968" name="Picture 2"/>
            <p:cNvPicPr>
              <a:picLocks noChangeAspect="1" noChangeArrowheads="1"/>
            </p:cNvPicPr>
            <p:nvPr/>
          </p:nvPicPr>
          <p:blipFill>
            <a:blip r:embed="rId3" cstate="print"/>
            <a:srcRect/>
            <a:stretch>
              <a:fillRect/>
            </a:stretch>
          </p:blipFill>
          <p:spPr bwMode="auto">
            <a:xfrm>
              <a:off x="4648200" y="1905000"/>
              <a:ext cx="4067667" cy="3581400"/>
            </a:xfrm>
            <a:prstGeom prst="rect">
              <a:avLst/>
            </a:prstGeom>
            <a:noFill/>
            <a:ln w="9525">
              <a:noFill/>
              <a:miter lim="800000"/>
              <a:headEnd/>
              <a:tailEnd/>
            </a:ln>
          </p:spPr>
        </p:pic>
        <p:sp>
          <p:nvSpPr>
            <p:cNvPr id="8" name="Rectangle 7"/>
            <p:cNvSpPr/>
            <p:nvPr/>
          </p:nvSpPr>
          <p:spPr>
            <a:xfrm>
              <a:off x="6501118" y="1143000"/>
              <a:ext cx="184758" cy="492458"/>
            </a:xfrm>
            <a:prstGeom prst="rect">
              <a:avLst/>
            </a:prstGeom>
          </p:spPr>
          <p:txBody>
            <a:bodyPr wrap="none">
              <a:spAutoFit/>
            </a:bodyPr>
            <a:lstStyle/>
            <a:p>
              <a:pPr algn="ctr" fontAlgn="base">
                <a:spcBef>
                  <a:spcPct val="0"/>
                </a:spcBef>
                <a:spcAft>
                  <a:spcPct val="0"/>
                </a:spcAft>
                <a:defRPr/>
              </a:pPr>
              <a:endParaRPr lang="en-US" dirty="0">
                <a:solidFill>
                  <a:srgbClr val="000000"/>
                </a:solidFill>
              </a:endParaRPr>
            </a:p>
          </p:txBody>
        </p:sp>
        <p:sp>
          <p:nvSpPr>
            <p:cNvPr id="10" name="Rectangle 9"/>
            <p:cNvSpPr/>
            <p:nvPr/>
          </p:nvSpPr>
          <p:spPr>
            <a:xfrm>
              <a:off x="4940377" y="5498731"/>
              <a:ext cx="3502619" cy="492458"/>
            </a:xfrm>
            <a:prstGeom prst="rect">
              <a:avLst/>
            </a:prstGeom>
          </p:spPr>
          <p:txBody>
            <a:bodyPr wrap="square">
              <a:spAutoFit/>
            </a:bodyPr>
            <a:lstStyle/>
            <a:p>
              <a:pPr algn="ctr" fontAlgn="base">
                <a:spcBef>
                  <a:spcPct val="0"/>
                </a:spcBef>
                <a:spcAft>
                  <a:spcPct val="0"/>
                </a:spcAft>
                <a:defRPr/>
              </a:pPr>
              <a:endParaRPr lang="en-US" dirty="0">
                <a:solidFill>
                  <a:srgbClr val="000000"/>
                </a:solidFill>
              </a:endParaRPr>
            </a:p>
          </p:txBody>
        </p:sp>
      </p:grpSp>
      <p:sp>
        <p:nvSpPr>
          <p:cNvPr id="4" name="Rectangle 3"/>
          <p:cNvSpPr/>
          <p:nvPr/>
        </p:nvSpPr>
        <p:spPr>
          <a:xfrm>
            <a:off x="5404950" y="722696"/>
            <a:ext cx="2345514" cy="646331"/>
          </a:xfrm>
          <a:prstGeom prst="rect">
            <a:avLst/>
          </a:prstGeom>
        </p:spPr>
        <p:txBody>
          <a:bodyPr wrap="none">
            <a:spAutoFit/>
          </a:bodyPr>
          <a:lstStyle/>
          <a:p>
            <a:r>
              <a:rPr lang="zh-TW" altLang="en-US" dirty="0"/>
              <a:t>拓展的學生學習選</a:t>
            </a:r>
            <a:r>
              <a:rPr lang="zh-TW" altLang="en-US" dirty="0" smtClean="0"/>
              <a:t>擇</a:t>
            </a:r>
            <a:r>
              <a:rPr lang="en-US" altLang="zh-TW" dirty="0" smtClean="0"/>
              <a:t>,</a:t>
            </a:r>
          </a:p>
          <a:p>
            <a:pPr algn="ctr"/>
            <a:r>
              <a:rPr lang="zh-TW" altLang="en-US" dirty="0" smtClean="0"/>
              <a:t>接</a:t>
            </a:r>
            <a:r>
              <a:rPr lang="zh-TW" altLang="en-US" dirty="0"/>
              <a:t>入</a:t>
            </a:r>
            <a:r>
              <a:rPr lang="en-US" altLang="zh-TW" dirty="0"/>
              <a:t>, </a:t>
            </a:r>
            <a:r>
              <a:rPr lang="zh-TW" altLang="en-US" dirty="0"/>
              <a:t>工具和資源</a:t>
            </a:r>
            <a:endParaRPr lang="en-US" dirty="0"/>
          </a:p>
        </p:txBody>
      </p:sp>
      <p:sp>
        <p:nvSpPr>
          <p:cNvPr id="5" name="Rectangle 4"/>
          <p:cNvSpPr/>
          <p:nvPr/>
        </p:nvSpPr>
        <p:spPr>
          <a:xfrm>
            <a:off x="4941870" y="4231467"/>
            <a:ext cx="3097640" cy="646331"/>
          </a:xfrm>
          <a:prstGeom prst="rect">
            <a:avLst/>
          </a:prstGeom>
        </p:spPr>
        <p:txBody>
          <a:bodyPr wrap="square">
            <a:spAutoFit/>
          </a:bodyPr>
          <a:lstStyle/>
          <a:p>
            <a:pPr algn="ctr"/>
            <a:r>
              <a:rPr lang="zh-TW" altLang="en-US" dirty="0"/>
              <a:t>學生利用</a:t>
            </a:r>
            <a:r>
              <a:rPr lang="zh-TW" altLang="en-US" u="sng" dirty="0"/>
              <a:t>信息技術</a:t>
            </a:r>
            <a:r>
              <a:rPr lang="zh-TW" altLang="en-US" dirty="0"/>
              <a:t>來拓展以及</a:t>
            </a:r>
            <a:r>
              <a:rPr lang="zh-TW" altLang="en-US" u="sng" dirty="0"/>
              <a:t>個性化</a:t>
            </a:r>
            <a:r>
              <a:rPr lang="zh-TW" altLang="en-US" dirty="0"/>
              <a:t>他們的學習</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cstate="print"/>
          <a:srcRect l="10574" t="39066" r="9975" b="33160"/>
          <a:stretch>
            <a:fillRect/>
          </a:stretch>
        </p:blipFill>
        <p:spPr bwMode="auto">
          <a:xfrm>
            <a:off x="80970" y="2124075"/>
            <a:ext cx="9063037" cy="1484710"/>
          </a:xfrm>
          <a:prstGeom prst="rect">
            <a:avLst/>
          </a:prstGeom>
          <a:noFill/>
          <a:ln w="9525">
            <a:noFill/>
            <a:miter lim="800000"/>
            <a:headEnd/>
            <a:tailEnd/>
          </a:ln>
        </p:spPr>
      </p:pic>
      <p:pic>
        <p:nvPicPr>
          <p:cNvPr id="3078" name="Picture 6" descr="http://www.mps-edu.org/modules/groups/homepagefiles/cms/1389957/Image/21st_Century_Skills.jpg"/>
          <p:cNvPicPr>
            <a:picLocks noChangeAspect="1" noChangeArrowheads="1"/>
          </p:cNvPicPr>
          <p:nvPr/>
        </p:nvPicPr>
        <p:blipFill>
          <a:blip r:embed="rId3" cstate="print"/>
          <a:srcRect r="14915"/>
          <a:stretch>
            <a:fillRect/>
          </a:stretch>
        </p:blipFill>
        <p:spPr bwMode="auto">
          <a:xfrm>
            <a:off x="5455211" y="754547"/>
            <a:ext cx="1472362" cy="15264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9940" name="Rectangle 8"/>
          <p:cNvSpPr>
            <a:spLocks noChangeArrowheads="1"/>
          </p:cNvSpPr>
          <p:nvPr/>
        </p:nvSpPr>
        <p:spPr bwMode="auto">
          <a:xfrm>
            <a:off x="249238" y="459584"/>
            <a:ext cx="6378669" cy="461665"/>
          </a:xfrm>
          <a:prstGeom prst="rect">
            <a:avLst/>
          </a:prstGeom>
          <a:noFill/>
          <a:ln w="9525">
            <a:noFill/>
            <a:miter lim="800000"/>
            <a:headEnd/>
            <a:tailEnd/>
          </a:ln>
        </p:spPr>
        <p:txBody>
          <a:bodyPr wrap="none">
            <a:spAutoFit/>
          </a:bodyPr>
          <a:lstStyle/>
          <a:p>
            <a:pPr fontAlgn="base">
              <a:spcBef>
                <a:spcPct val="0"/>
              </a:spcBef>
              <a:spcAft>
                <a:spcPct val="0"/>
              </a:spcAft>
            </a:pPr>
            <a:r>
              <a:rPr lang="zh-TW" altLang="en-US" sz="2400" u="sng" dirty="0"/>
              <a:t>信息技術</a:t>
            </a:r>
            <a:r>
              <a:rPr lang="zh-TW" altLang="en-US" sz="2400" dirty="0"/>
              <a:t>可以幫助</a:t>
            </a:r>
            <a:r>
              <a:rPr lang="zh-TW" altLang="en-US" sz="2400" u="sng" dirty="0"/>
              <a:t>教師教學</a:t>
            </a:r>
            <a:r>
              <a:rPr lang="zh-TW" altLang="en-US" sz="2400" dirty="0"/>
              <a:t>和</a:t>
            </a:r>
            <a:r>
              <a:rPr lang="zh-TW" altLang="en-US" sz="2400" u="sng" dirty="0"/>
              <a:t>學生學習</a:t>
            </a:r>
            <a:r>
              <a:rPr lang="en-GB" sz="2400" b="1" dirty="0" smtClean="0">
                <a:solidFill>
                  <a:srgbClr val="1F497D"/>
                </a:solidFill>
              </a:rPr>
              <a:t>… …</a:t>
            </a:r>
            <a:r>
              <a:rPr lang="en-US" sz="2400" b="1" dirty="0" smtClean="0">
                <a:solidFill>
                  <a:srgbClr val="1F497D"/>
                </a:solidFill>
              </a:rPr>
              <a:t>  </a:t>
            </a:r>
            <a:endParaRPr lang="en-GB" sz="1200" dirty="0" smtClean="0">
              <a:solidFill>
                <a:srgbClr val="000000"/>
              </a:solidFill>
            </a:endParaRPr>
          </a:p>
        </p:txBody>
      </p:sp>
      <p:sp>
        <p:nvSpPr>
          <p:cNvPr id="39941" name="Rectangle 10"/>
          <p:cNvSpPr>
            <a:spLocks noChangeArrowheads="1"/>
          </p:cNvSpPr>
          <p:nvPr/>
        </p:nvSpPr>
        <p:spPr bwMode="auto">
          <a:xfrm>
            <a:off x="1001713" y="3802856"/>
            <a:ext cx="7586662" cy="200055"/>
          </a:xfrm>
          <a:prstGeom prst="rect">
            <a:avLst/>
          </a:prstGeom>
          <a:noFill/>
          <a:ln w="9525">
            <a:noFill/>
            <a:miter lim="800000"/>
            <a:headEnd/>
            <a:tailEnd/>
          </a:ln>
        </p:spPr>
        <p:txBody>
          <a:bodyPr>
            <a:spAutoFit/>
          </a:bodyPr>
          <a:lstStyle/>
          <a:p>
            <a:pPr fontAlgn="base">
              <a:spcBef>
                <a:spcPct val="0"/>
              </a:spcBef>
              <a:spcAft>
                <a:spcPct val="0"/>
              </a:spcAft>
            </a:pPr>
            <a:r>
              <a:rPr lang="en-GB" sz="700" b="1" dirty="0" smtClean="0">
                <a:solidFill>
                  <a:srgbClr val="000000"/>
                </a:solidFill>
                <a:latin typeface="Arial" charset="0"/>
              </a:rPr>
              <a:t>Source: </a:t>
            </a:r>
            <a:r>
              <a:rPr lang="en-GB" sz="700" b="1" dirty="0" err="1" smtClean="0">
                <a:solidFill>
                  <a:srgbClr val="000000"/>
                </a:solidFill>
                <a:latin typeface="Arial" charset="0"/>
              </a:rPr>
              <a:t>Metiri</a:t>
            </a:r>
            <a:r>
              <a:rPr lang="en-GB" sz="700" b="1" dirty="0" smtClean="0">
                <a:solidFill>
                  <a:srgbClr val="000000"/>
                </a:solidFill>
                <a:latin typeface="Arial" charset="0"/>
              </a:rPr>
              <a:t> Group—Commissioned by Cisco Systems</a:t>
            </a:r>
          </a:p>
        </p:txBody>
      </p:sp>
      <p:sp>
        <p:nvSpPr>
          <p:cNvPr id="12" name="Rectangle 11"/>
          <p:cNvSpPr/>
          <p:nvPr/>
        </p:nvSpPr>
        <p:spPr>
          <a:xfrm>
            <a:off x="977900" y="2456263"/>
            <a:ext cx="6203950" cy="1091803"/>
          </a:xfrm>
          <a:prstGeom prst="rect">
            <a:avLst/>
          </a:prstGeom>
          <a:noFill/>
          <a:ln w="57150"/>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GB">
              <a:solidFill>
                <a:srgbClr val="FFFFFF"/>
              </a:solidFill>
            </a:endParaRPr>
          </a:p>
        </p:txBody>
      </p:sp>
      <p:sp>
        <p:nvSpPr>
          <p:cNvPr id="39943" name="Rectangle 8"/>
          <p:cNvSpPr>
            <a:spLocks noChangeArrowheads="1"/>
          </p:cNvSpPr>
          <p:nvPr/>
        </p:nvSpPr>
        <p:spPr bwMode="auto">
          <a:xfrm>
            <a:off x="6" y="-184666"/>
            <a:ext cx="184731" cy="369332"/>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GB"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779999"/>
          </a:xfrm>
          <a:prstGeom prst="rect">
            <a:avLst/>
          </a:prstGeom>
          <a:noFill/>
          <a:ln w="9525">
            <a:noFill/>
            <a:miter lim="800000"/>
            <a:headEnd/>
            <a:tailEnd/>
          </a:ln>
          <a:effectLst>
            <a:glow rad="228600">
              <a:schemeClr val="accent2">
                <a:satMod val="175000"/>
                <a:alpha val="40000"/>
              </a:schemeClr>
            </a:glow>
          </a:effectLst>
        </p:spPr>
        <p:txBody>
          <a:bodyPr lIns="0" tIns="0" rIns="0" bIns="0" anchor="ctr"/>
          <a:lstStyle/>
          <a:p>
            <a:pPr algn="ctr">
              <a:lnSpc>
                <a:spcPct val="90000"/>
              </a:lnSpc>
            </a:pPr>
            <a:r>
              <a:rPr lang="zh-TW" altLang="en-US" sz="2800" dirty="0"/>
              <a:t>適合學生的</a:t>
            </a:r>
            <a:r>
              <a:rPr lang="zh-TW" altLang="en-US" sz="2800" u="sng" dirty="0"/>
              <a:t>學習終端</a:t>
            </a:r>
            <a:endParaRPr lang="en-US" altLang="ja-JP" sz="2800" b="1" u="sng" dirty="0">
              <a:solidFill>
                <a:schemeClr val="accent1"/>
              </a:solidFill>
              <a:latin typeface="+mj-lt"/>
              <a:ea typeface="+mj-ea"/>
              <a:cs typeface="+mj-cs"/>
            </a:endParaRPr>
          </a:p>
        </p:txBody>
      </p:sp>
      <p:sp>
        <p:nvSpPr>
          <p:cNvPr id="18" name="Rectangle 6"/>
          <p:cNvSpPr>
            <a:spLocks noChangeArrowheads="1"/>
          </p:cNvSpPr>
          <p:nvPr/>
        </p:nvSpPr>
        <p:spPr bwMode="auto">
          <a:xfrm>
            <a:off x="285750" y="1289180"/>
            <a:ext cx="8629650" cy="1061817"/>
          </a:xfrm>
          <a:prstGeom prst="rect">
            <a:avLst/>
          </a:prstGeom>
          <a:noFill/>
          <a:ln w="9525">
            <a:noFill/>
            <a:miter lim="800000"/>
            <a:headEnd/>
            <a:tailEnd/>
          </a:ln>
          <a:effectLst>
            <a:prstShdw prst="shdw17" dist="17961" dir="2700000">
              <a:srgbClr val="2F4D71"/>
            </a:prstShdw>
          </a:effectLst>
        </p:spPr>
        <p:txBody>
          <a:bodyPr lIns="91429" tIns="45714" rIns="91429" bIns="45714">
            <a:spAutoFit/>
          </a:bodyPr>
          <a:lstStyle/>
          <a:p>
            <a:pPr marL="117475" indent="-117475" algn="ctr" defTabSz="912813" eaLnBrk="0" hangingPunct="0">
              <a:lnSpc>
                <a:spcPct val="95000"/>
              </a:lnSpc>
              <a:spcBef>
                <a:spcPct val="30000"/>
              </a:spcBef>
              <a:buClr>
                <a:srgbClr val="FFFFFF"/>
              </a:buClr>
              <a:buFont typeface="Arial" charset="0"/>
              <a:buNone/>
            </a:pPr>
            <a:endParaRPr lang="en-GB" sz="4000" b="1" i="1" dirty="0" smtClean="0">
              <a:solidFill>
                <a:srgbClr val="2CD6F8"/>
              </a:solidFill>
            </a:endParaRPr>
          </a:p>
          <a:p>
            <a:pPr marL="117475" indent="-117475" algn="ctr" defTabSz="912813" eaLnBrk="0" hangingPunct="0">
              <a:lnSpc>
                <a:spcPct val="95000"/>
              </a:lnSpc>
              <a:spcBef>
                <a:spcPct val="30000"/>
              </a:spcBef>
              <a:buClr>
                <a:srgbClr val="FFFFFF"/>
              </a:buClr>
              <a:buFont typeface="Arial" charset="0"/>
              <a:buNone/>
            </a:pPr>
            <a:endParaRPr lang="en-GB" sz="2000" b="1" i="1" dirty="0" smtClean="0">
              <a:solidFill>
                <a:srgbClr val="2CD6F8"/>
              </a:solidFill>
            </a:endParaRPr>
          </a:p>
        </p:txBody>
      </p:sp>
      <p:pic>
        <p:nvPicPr>
          <p:cNvPr id="1026" name="Picture 2"/>
          <p:cNvPicPr>
            <a:picLocks noChangeAspect="1" noChangeArrowheads="1"/>
          </p:cNvPicPr>
          <p:nvPr/>
        </p:nvPicPr>
        <p:blipFill>
          <a:blip r:embed="rId2" cstate="print"/>
          <a:srcRect/>
          <a:stretch>
            <a:fillRect/>
          </a:stretch>
        </p:blipFill>
        <p:spPr bwMode="auto">
          <a:xfrm>
            <a:off x="1847093" y="741058"/>
            <a:ext cx="5219700" cy="2171700"/>
          </a:xfrm>
          <a:prstGeom prst="rect">
            <a:avLst/>
          </a:prstGeom>
          <a:noFill/>
          <a:ln w="9525">
            <a:noFill/>
            <a:miter lim="800000"/>
            <a:headEnd/>
            <a:tailEnd/>
          </a:ln>
        </p:spPr>
      </p:pic>
      <p:sp>
        <p:nvSpPr>
          <p:cNvPr id="9" name="Rectangle 8"/>
          <p:cNvSpPr/>
          <p:nvPr/>
        </p:nvSpPr>
        <p:spPr>
          <a:xfrm>
            <a:off x="2022908" y="2985918"/>
            <a:ext cx="5196016" cy="1569660"/>
          </a:xfrm>
          <a:prstGeom prst="rect">
            <a:avLst/>
          </a:prstGeom>
        </p:spPr>
        <p:txBody>
          <a:bodyPr wrap="square">
            <a:spAutoFit/>
          </a:bodyPr>
          <a:lstStyle/>
          <a:p>
            <a:pPr>
              <a:lnSpc>
                <a:spcPct val="150000"/>
              </a:lnSpc>
            </a:pPr>
            <a:r>
              <a:rPr lang="zh-TW" altLang="en-US" sz="1600" dirty="0"/>
              <a:t>大部分的中小學生</a:t>
            </a:r>
            <a:r>
              <a:rPr lang="en-US" altLang="zh-TW" sz="1600" dirty="0"/>
              <a:t>:</a:t>
            </a:r>
            <a:br>
              <a:rPr lang="en-US" altLang="zh-TW" sz="1600" dirty="0"/>
            </a:br>
            <a:r>
              <a:rPr lang="en-US" altLang="zh-TW" sz="1600" dirty="0" smtClean="0"/>
              <a:t>- </a:t>
            </a:r>
            <a:r>
              <a:rPr lang="zh-TW" altLang="en-US" sz="1600" dirty="0" smtClean="0"/>
              <a:t>出</a:t>
            </a:r>
            <a:r>
              <a:rPr lang="zh-TW" altLang="en-US" sz="1600" dirty="0"/>
              <a:t>生於</a:t>
            </a:r>
            <a:r>
              <a:rPr lang="en-US" altLang="zh-TW" sz="1600" dirty="0"/>
              <a:t>90</a:t>
            </a:r>
            <a:r>
              <a:rPr lang="zh-TW" altLang="en-US" sz="1600" dirty="0"/>
              <a:t>年代的互聯網高速發展時期</a:t>
            </a:r>
            <a:br>
              <a:rPr lang="zh-TW" altLang="en-US" sz="1600" dirty="0"/>
            </a:br>
            <a:r>
              <a:rPr lang="en-US" altLang="zh-TW" sz="1600" dirty="0" smtClean="0"/>
              <a:t>- </a:t>
            </a:r>
            <a:r>
              <a:rPr lang="zh-TW" altLang="en-US" sz="1600" dirty="0" smtClean="0"/>
              <a:t>課</a:t>
            </a:r>
            <a:r>
              <a:rPr lang="zh-TW" altLang="en-US" sz="1600" dirty="0"/>
              <a:t>外都在普遍的使用信息技術</a:t>
            </a:r>
            <a:br>
              <a:rPr lang="zh-TW" altLang="en-US" sz="1600" dirty="0"/>
            </a:br>
            <a:r>
              <a:rPr lang="en-US" altLang="zh-TW" sz="1600" dirty="0" smtClean="0"/>
              <a:t>- </a:t>
            </a:r>
            <a:r>
              <a:rPr lang="zh-TW" altLang="en-US" sz="1600" dirty="0" smtClean="0"/>
              <a:t>在</a:t>
            </a:r>
            <a:r>
              <a:rPr lang="zh-TW" altLang="en-US" sz="1600" dirty="0"/>
              <a:t>校外可以接觸到</a:t>
            </a:r>
            <a:r>
              <a:rPr lang="zh-TW" altLang="en-US" sz="1600" u="sng" dirty="0"/>
              <a:t>更先進</a:t>
            </a:r>
            <a:r>
              <a:rPr lang="zh-TW" altLang="en-US" sz="1600" dirty="0"/>
              <a:t>的信息技術</a:t>
            </a:r>
            <a:endParaRPr lang="en-US" sz="1600" dirty="0" smtClean="0">
              <a:solidFill>
                <a:srgbClr val="7030A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8"/>
          <p:cNvSpPr>
            <a:spLocks noChangeArrowheads="1"/>
          </p:cNvSpPr>
          <p:nvPr/>
        </p:nvSpPr>
        <p:spPr bwMode="auto">
          <a:xfrm>
            <a:off x="304800" y="3829050"/>
            <a:ext cx="2368550" cy="857250"/>
          </a:xfrm>
          <a:prstGeom prst="rect">
            <a:avLst/>
          </a:prstGeom>
          <a:noFill/>
          <a:ln w="9525">
            <a:noFill/>
            <a:miter lim="800000"/>
            <a:headEnd/>
            <a:tailEnd/>
          </a:ln>
        </p:spPr>
        <p:txBody>
          <a:bodyPr lIns="91323" tIns="45662" rIns="91323" bIns="45662" anchor="ctr"/>
          <a:lstStyle/>
          <a:p>
            <a:pPr algn="ctr" defTabSz="912857" eaLnBrk="0" fontAlgn="base" hangingPunct="0">
              <a:lnSpc>
                <a:spcPct val="90000"/>
              </a:lnSpc>
              <a:spcBef>
                <a:spcPct val="0"/>
              </a:spcBef>
              <a:spcAft>
                <a:spcPct val="0"/>
              </a:spcAft>
              <a:defRPr/>
            </a:pPr>
            <a:r>
              <a:rPr lang="zh-TW" altLang="en-US" sz="2800" dirty="0"/>
              <a:t>創新</a:t>
            </a:r>
            <a:endParaRPr lang="en-US" sz="2800" b="1" dirty="0">
              <a:solidFill>
                <a:srgbClr val="0070C0"/>
              </a:solidFill>
              <a:cs typeface="Calibri" pitchFamily="34" charset="0"/>
            </a:endParaRPr>
          </a:p>
        </p:txBody>
      </p:sp>
      <p:sp>
        <p:nvSpPr>
          <p:cNvPr id="17" name="TextBox 16"/>
          <p:cNvSpPr txBox="1"/>
          <p:nvPr/>
        </p:nvSpPr>
        <p:spPr>
          <a:xfrm>
            <a:off x="228600" y="228603"/>
            <a:ext cx="3864184" cy="557031"/>
          </a:xfrm>
          <a:prstGeom prst="rect">
            <a:avLst/>
          </a:prstGeom>
          <a:noFill/>
        </p:spPr>
        <p:txBody>
          <a:bodyPr wrap="none" lIns="63969" tIns="31982" rIns="63969" bIns="31982">
            <a:spAutoFit/>
          </a:bodyPr>
          <a:lstStyle/>
          <a:p>
            <a:pPr fontAlgn="base">
              <a:spcBef>
                <a:spcPct val="0"/>
              </a:spcBef>
              <a:spcAft>
                <a:spcPct val="0"/>
              </a:spcAft>
              <a:defRPr/>
            </a:pPr>
            <a:r>
              <a:rPr lang="zh-TW" altLang="en-US" sz="3200" dirty="0" smtClean="0"/>
              <a:t>新</a:t>
            </a:r>
            <a:r>
              <a:rPr lang="zh-TW" altLang="en-US" sz="3200" dirty="0"/>
              <a:t>教育體驗支持</a:t>
            </a:r>
            <a:r>
              <a:rPr lang="es-ES" sz="3200" b="1" dirty="0" smtClean="0">
                <a:solidFill>
                  <a:srgbClr val="0860A8"/>
                </a:solidFill>
              </a:rPr>
              <a:t>……</a:t>
            </a:r>
            <a:endParaRPr lang="en-GB" sz="3200" b="1" dirty="0" smtClean="0">
              <a:solidFill>
                <a:srgbClr val="0860A8"/>
              </a:solidFill>
            </a:endParaRPr>
          </a:p>
        </p:txBody>
      </p:sp>
      <p:pic>
        <p:nvPicPr>
          <p:cNvPr id="1026" name="Picture 2"/>
          <p:cNvPicPr>
            <a:picLocks noChangeAspect="1" noChangeArrowheads="1"/>
          </p:cNvPicPr>
          <p:nvPr/>
        </p:nvPicPr>
        <p:blipFill>
          <a:blip r:embed="rId3" cstate="print"/>
          <a:srcRect/>
          <a:stretch>
            <a:fillRect/>
          </a:stretch>
        </p:blipFill>
        <p:spPr bwMode="auto">
          <a:xfrm>
            <a:off x="0" y="1290638"/>
            <a:ext cx="3346450" cy="2534841"/>
          </a:xfrm>
          <a:prstGeom prst="rect">
            <a:avLst/>
          </a:prstGeom>
          <a:ln>
            <a:noFill/>
          </a:ln>
          <a:effectLst>
            <a:outerShdw blurRad="292100" dist="139700" dir="2700000" algn="tl" rotWithShape="0">
              <a:srgbClr val="333333">
                <a:alpha val="65000"/>
              </a:srgbClr>
            </a:outerShdw>
          </a:effectLst>
        </p:spPr>
      </p:pic>
      <p:pic>
        <p:nvPicPr>
          <p:cNvPr id="18" name="Picture 6" descr="http://securelogicsolutions.com/images/report.jpg"/>
          <p:cNvPicPr>
            <a:picLocks noChangeAspect="1" noChangeArrowheads="1"/>
          </p:cNvPicPr>
          <p:nvPr/>
        </p:nvPicPr>
        <p:blipFill>
          <a:blip r:embed="rId4" cstate="screen"/>
          <a:srcRect/>
          <a:stretch>
            <a:fillRect/>
          </a:stretch>
        </p:blipFill>
        <p:spPr bwMode="auto">
          <a:xfrm>
            <a:off x="3024692" y="923239"/>
            <a:ext cx="2385553" cy="2891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5" cstate="print"/>
          <a:srcRect/>
          <a:stretch>
            <a:fillRect/>
          </a:stretch>
        </p:blipFill>
        <p:spPr bwMode="auto">
          <a:xfrm>
            <a:off x="5281613" y="1243271"/>
            <a:ext cx="3862387" cy="2486025"/>
          </a:xfrm>
          <a:prstGeom prst="rect">
            <a:avLst/>
          </a:prstGeom>
          <a:ln>
            <a:noFill/>
          </a:ln>
          <a:effectLst>
            <a:outerShdw blurRad="292100" dist="139700" dir="2700000" algn="tl" rotWithShape="0">
              <a:srgbClr val="333333">
                <a:alpha val="65000"/>
              </a:srgbClr>
            </a:outerShdw>
          </a:effectLst>
        </p:spPr>
      </p:pic>
      <p:sp>
        <p:nvSpPr>
          <p:cNvPr id="8" name="Rectangle 28"/>
          <p:cNvSpPr>
            <a:spLocks noChangeArrowheads="1"/>
          </p:cNvSpPr>
          <p:nvPr/>
        </p:nvSpPr>
        <p:spPr bwMode="auto">
          <a:xfrm>
            <a:off x="1994280" y="4179868"/>
            <a:ext cx="3752850" cy="857250"/>
          </a:xfrm>
          <a:prstGeom prst="rect">
            <a:avLst/>
          </a:prstGeom>
          <a:noFill/>
          <a:ln w="9525">
            <a:noFill/>
            <a:miter lim="800000"/>
            <a:headEnd/>
            <a:tailEnd/>
          </a:ln>
        </p:spPr>
        <p:txBody>
          <a:bodyPr lIns="91323" tIns="45662" rIns="91323" bIns="45662" anchor="ctr"/>
          <a:lstStyle/>
          <a:p>
            <a:pPr algn="ctr" defTabSz="912857" eaLnBrk="0" fontAlgn="base" hangingPunct="0">
              <a:lnSpc>
                <a:spcPct val="90000"/>
              </a:lnSpc>
              <a:spcBef>
                <a:spcPct val="0"/>
              </a:spcBef>
              <a:spcAft>
                <a:spcPct val="0"/>
              </a:spcAft>
              <a:defRPr/>
            </a:pPr>
            <a:r>
              <a:rPr lang="zh-TW" altLang="en-US" sz="2800" dirty="0"/>
              <a:t>和 協作</a:t>
            </a:r>
            <a:endParaRPr lang="en-US" sz="2800" dirty="0">
              <a:solidFill>
                <a:srgbClr val="0070C0"/>
              </a:solidFill>
              <a:cs typeface="Calibri" pitchFamily="34" charset="0"/>
            </a:endParaRPr>
          </a:p>
        </p:txBody>
      </p:sp>
      <p:sp>
        <p:nvSpPr>
          <p:cNvPr id="9" name="Rectangle 28"/>
          <p:cNvSpPr>
            <a:spLocks noChangeArrowheads="1"/>
          </p:cNvSpPr>
          <p:nvPr/>
        </p:nvSpPr>
        <p:spPr bwMode="auto">
          <a:xfrm>
            <a:off x="4724400" y="3829050"/>
            <a:ext cx="4419600" cy="857250"/>
          </a:xfrm>
          <a:prstGeom prst="rect">
            <a:avLst/>
          </a:prstGeom>
          <a:noFill/>
          <a:ln w="9525">
            <a:noFill/>
            <a:miter lim="800000"/>
            <a:headEnd/>
            <a:tailEnd/>
          </a:ln>
        </p:spPr>
        <p:txBody>
          <a:bodyPr lIns="91323" tIns="45662" rIns="91323" bIns="45662" anchor="ctr"/>
          <a:lstStyle/>
          <a:p>
            <a:pPr algn="ctr" defTabSz="912857" eaLnBrk="0" fontAlgn="base" hangingPunct="0">
              <a:lnSpc>
                <a:spcPct val="90000"/>
              </a:lnSpc>
              <a:spcBef>
                <a:spcPct val="0"/>
              </a:spcBef>
              <a:spcAft>
                <a:spcPct val="0"/>
              </a:spcAft>
              <a:defRPr/>
            </a:pPr>
            <a:r>
              <a:rPr lang="zh-TW" altLang="en-US" sz="2400" dirty="0"/>
              <a:t>和 掌握知識</a:t>
            </a:r>
            <a:endParaRPr lang="en-US" sz="2400" b="1" dirty="0">
              <a:solidFill>
                <a:srgbClr val="0070C0"/>
              </a:solidFill>
              <a:cs typeface="Calibri" pitchFamily="34" charset="0"/>
            </a:endParaRPr>
          </a:p>
        </p:txBody>
      </p:sp>
      <p:sp>
        <p:nvSpPr>
          <p:cNvPr id="10" name="Slide Number Placeholder 9"/>
          <p:cNvSpPr txBox="1">
            <a:spLocks noGrp="1"/>
          </p:cNvSpPr>
          <p:nvPr/>
        </p:nvSpPr>
        <p:spPr bwMode="auto">
          <a:xfrm>
            <a:off x="0" y="4857750"/>
            <a:ext cx="762000" cy="285750"/>
          </a:xfrm>
          <a:prstGeom prst="rect">
            <a:avLst/>
          </a:prstGeom>
          <a:noFill/>
          <a:ln>
            <a:miter lim="800000"/>
            <a:headEnd/>
            <a:tailEnd/>
          </a:ln>
        </p:spPr>
        <p:txBody>
          <a:bodyPr/>
          <a:lstStyle/>
          <a:p>
            <a:pPr fontAlgn="base">
              <a:spcBef>
                <a:spcPct val="0"/>
              </a:spcBef>
              <a:spcAft>
                <a:spcPct val="0"/>
              </a:spcAft>
              <a:defRPr/>
            </a:pPr>
            <a:fld id="{2CBBFEBA-6EE5-42DF-86D6-54ADB87A08DA}" type="slidenum">
              <a:rPr lang="en-US" sz="1200" b="1">
                <a:solidFill>
                  <a:srgbClr val="0860A8"/>
                </a:solidFill>
              </a:rPr>
              <a:pPr fontAlgn="base">
                <a:spcBef>
                  <a:spcPct val="0"/>
                </a:spcBef>
                <a:spcAft>
                  <a:spcPct val="0"/>
                </a:spcAft>
                <a:defRPr/>
              </a:pPr>
              <a:t>15</a:t>
            </a:fld>
            <a:endParaRPr lang="en-US" sz="1200" b="1" dirty="0">
              <a:solidFill>
                <a:srgbClr val="0860A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amond(out)">
                                      <p:cBhvr>
                                        <p:cTn id="14" dur="500"/>
                                        <p:tgtEl>
                                          <p:spTgt spid="1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dissolve">
                                      <p:cBhvr>
                                        <p:cTn id="21" dur="500"/>
                                        <p:tgtEl>
                                          <p:spTgt spid="102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910022" y="110527"/>
            <a:ext cx="5508946" cy="857250"/>
          </a:xfrm>
          <a:prstGeom prst="rect">
            <a:avLst/>
          </a:prstGeom>
          <a:noFill/>
          <a:ln>
            <a:miter lim="800000"/>
            <a:headEnd/>
            <a:tailEnd/>
          </a:ln>
        </p:spPr>
        <p:txBody>
          <a:bodyPr/>
          <a:lstStyle/>
          <a:p>
            <a:pPr defTabSz="915988" fontAlgn="base">
              <a:spcBef>
                <a:spcPct val="0"/>
              </a:spcBef>
              <a:spcAft>
                <a:spcPct val="0"/>
              </a:spcAft>
              <a:defRPr/>
            </a:pPr>
            <a:r>
              <a:rPr lang="zh-TW" altLang="en-US" sz="2800" b="1" dirty="0"/>
              <a:t>美國 </a:t>
            </a:r>
            <a:r>
              <a:rPr lang="en-US" altLang="zh-TW" sz="2800" b="1" dirty="0"/>
              <a:t>– Red</a:t>
            </a:r>
            <a:r>
              <a:rPr lang="zh-TW" altLang="en-US" sz="2800" b="1" dirty="0"/>
              <a:t>項目</a:t>
            </a:r>
            <a:r>
              <a:rPr lang="zh-TW" altLang="en-US" sz="1400" b="1" dirty="0"/>
              <a:t/>
            </a:r>
            <a:br>
              <a:rPr lang="zh-TW" altLang="en-US" sz="1400" b="1" dirty="0"/>
            </a:br>
            <a:r>
              <a:rPr lang="zh-TW" altLang="en-US" b="1" i="1" dirty="0"/>
              <a:t>一對一數字化學習研究數據</a:t>
            </a:r>
            <a:endParaRPr lang="en-US" b="1" i="1" kern="0" dirty="0" smtClean="0">
              <a:solidFill>
                <a:srgbClr val="7030A0"/>
              </a:solidFill>
              <a:latin typeface="Neo Sans Intel Medium"/>
            </a:endParaRPr>
          </a:p>
        </p:txBody>
      </p:sp>
      <p:pic>
        <p:nvPicPr>
          <p:cNvPr id="8" name="Picture 4" descr="http://www.crazywebsite.com/Website-Clipart-Pictures-Videos/American-Patriotic/USA_Flag_Vector_Celebrate_Memorial_Day_Clipart-1LG.png"/>
          <p:cNvPicPr>
            <a:picLocks noChangeAspect="1" noChangeArrowheads="1"/>
          </p:cNvPicPr>
          <p:nvPr/>
        </p:nvPicPr>
        <p:blipFill>
          <a:blip r:embed="rId2" cstate="print"/>
          <a:srcRect/>
          <a:stretch>
            <a:fillRect/>
          </a:stretch>
        </p:blipFill>
        <p:spPr bwMode="auto">
          <a:xfrm>
            <a:off x="7449065" y="211610"/>
            <a:ext cx="1371600" cy="685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30" name="Picture 6"/>
          <p:cNvPicPr>
            <a:picLocks noChangeAspect="1" noChangeArrowheads="1"/>
          </p:cNvPicPr>
          <p:nvPr/>
        </p:nvPicPr>
        <p:blipFill>
          <a:blip r:embed="rId3" cstate="print"/>
          <a:srcRect/>
          <a:stretch>
            <a:fillRect/>
          </a:stretch>
        </p:blipFill>
        <p:spPr bwMode="auto">
          <a:xfrm>
            <a:off x="4828654" y="1118286"/>
            <a:ext cx="4053365" cy="2304535"/>
          </a:xfrm>
          <a:prstGeom prst="rect">
            <a:avLst/>
          </a:prstGeom>
          <a:noFill/>
          <a:ln w="9525">
            <a:noFill/>
            <a:miter lim="800000"/>
            <a:headEnd/>
            <a:tailEnd/>
          </a:ln>
        </p:spPr>
      </p:pic>
      <p:sp>
        <p:nvSpPr>
          <p:cNvPr id="20" name="Rectangle 19"/>
          <p:cNvSpPr/>
          <p:nvPr/>
        </p:nvSpPr>
        <p:spPr>
          <a:xfrm>
            <a:off x="580771" y="3534019"/>
            <a:ext cx="4247883" cy="698333"/>
          </a:xfrm>
          <a:prstGeom prst="rect">
            <a:avLst/>
          </a:prstGeom>
        </p:spPr>
        <p:txBody>
          <a:bodyPr wrap="square" lIns="0" rIns="0">
            <a:spAutoFit/>
          </a:bodyPr>
          <a:lstStyle/>
          <a:p>
            <a:pPr marL="114300" lvl="1" defTabSz="915988" fontAlgn="base">
              <a:lnSpc>
                <a:spcPct val="150000"/>
              </a:lnSpc>
              <a:spcBef>
                <a:spcPct val="0"/>
              </a:spcBef>
              <a:spcAft>
                <a:spcPct val="0"/>
              </a:spcAft>
              <a:defRPr/>
            </a:pPr>
            <a:r>
              <a:rPr lang="en-US" altLang="zh-TW" sz="1400" b="1" dirty="0" smtClean="0"/>
              <a:t>- </a:t>
            </a:r>
            <a:r>
              <a:rPr lang="zh-TW" altLang="en-US" sz="1400" b="1" dirty="0" smtClean="0"/>
              <a:t>對</a:t>
            </a:r>
            <a:r>
              <a:rPr lang="zh-TW" altLang="en-US" sz="1400" b="1" dirty="0"/>
              <a:t>學生的成績以及學校財務影響進行了研究</a:t>
            </a:r>
            <a:br>
              <a:rPr lang="zh-TW" altLang="en-US" sz="1400" b="1" dirty="0"/>
            </a:br>
            <a:r>
              <a:rPr lang="en-US" altLang="zh-TW" sz="1400" b="1" dirty="0" smtClean="0"/>
              <a:t>- </a:t>
            </a:r>
            <a:r>
              <a:rPr lang="zh-TW" altLang="en-US" sz="1400" b="1" dirty="0" smtClean="0"/>
              <a:t>協</a:t>
            </a:r>
            <a:r>
              <a:rPr lang="zh-TW" altLang="en-US" sz="1400" b="1" dirty="0"/>
              <a:t>作延伸到了教師，輔導員以及來自全球的專家</a:t>
            </a:r>
            <a:endParaRPr lang="en-US" sz="1400" b="1" kern="0" dirty="0" smtClean="0">
              <a:solidFill>
                <a:srgbClr val="7030A0"/>
              </a:solidFill>
              <a:effectLst>
                <a:outerShdw blurRad="38100" dist="38100" dir="2700000" algn="tl">
                  <a:srgbClr val="000000">
                    <a:alpha val="43137"/>
                  </a:srgbClr>
                </a:outerShdw>
              </a:effectLst>
            </a:endParaRPr>
          </a:p>
        </p:txBody>
      </p:sp>
      <p:pic>
        <p:nvPicPr>
          <p:cNvPr id="1032" name="Picture 8"/>
          <p:cNvPicPr>
            <a:picLocks noChangeAspect="1" noChangeArrowheads="1"/>
          </p:cNvPicPr>
          <p:nvPr/>
        </p:nvPicPr>
        <p:blipFill>
          <a:blip r:embed="rId4" cstate="print"/>
          <a:srcRect/>
          <a:stretch>
            <a:fillRect/>
          </a:stretch>
        </p:blipFill>
        <p:spPr bwMode="auto">
          <a:xfrm>
            <a:off x="728780" y="1066660"/>
            <a:ext cx="3911183" cy="2375342"/>
          </a:xfrm>
          <a:prstGeom prst="rect">
            <a:avLst/>
          </a:prstGeom>
          <a:noFill/>
          <a:ln w="9525">
            <a:noFill/>
            <a:miter lim="800000"/>
            <a:headEnd/>
            <a:tailEnd/>
          </a:ln>
          <a:effectLst/>
        </p:spPr>
      </p:pic>
      <p:sp>
        <p:nvSpPr>
          <p:cNvPr id="7" name="Rectangle 6"/>
          <p:cNvSpPr/>
          <p:nvPr/>
        </p:nvSpPr>
        <p:spPr>
          <a:xfrm>
            <a:off x="3534546" y="4702716"/>
            <a:ext cx="2141933" cy="261610"/>
          </a:xfrm>
          <a:prstGeom prst="rect">
            <a:avLst/>
          </a:prstGeom>
        </p:spPr>
        <p:txBody>
          <a:bodyPr wrap="none">
            <a:spAutoFit/>
          </a:bodyPr>
          <a:lstStyle/>
          <a:p>
            <a:r>
              <a:rPr lang="en-US" sz="1100" u="sng" dirty="0" smtClean="0">
                <a:solidFill>
                  <a:srgbClr val="7030A0"/>
                </a:solidFill>
              </a:rPr>
              <a:t>http://www.projectred.org/</a:t>
            </a:r>
            <a:endParaRPr lang="en-US" sz="1100" u="sng" dirty="0">
              <a:solidFill>
                <a:srgbClr val="7030A0"/>
              </a:solidFill>
            </a:endParaRPr>
          </a:p>
        </p:txBody>
      </p:sp>
      <p:sp>
        <p:nvSpPr>
          <p:cNvPr id="9" name="Rectangle 8"/>
          <p:cNvSpPr/>
          <p:nvPr/>
        </p:nvSpPr>
        <p:spPr>
          <a:xfrm>
            <a:off x="4842621" y="3488915"/>
            <a:ext cx="4208703" cy="1021498"/>
          </a:xfrm>
          <a:prstGeom prst="rect">
            <a:avLst/>
          </a:prstGeom>
        </p:spPr>
        <p:txBody>
          <a:bodyPr wrap="square">
            <a:spAutoFit/>
          </a:bodyPr>
          <a:lstStyle/>
          <a:p>
            <a:pPr lvl="0" indent="-342900" defTabSz="915988" fontAlgn="base">
              <a:lnSpc>
                <a:spcPct val="150000"/>
              </a:lnSpc>
              <a:spcBef>
                <a:spcPct val="0"/>
              </a:spcBef>
              <a:spcAft>
                <a:spcPct val="0"/>
              </a:spcAft>
              <a:defRPr/>
            </a:pPr>
            <a:r>
              <a:rPr lang="zh-TW" altLang="en-US" sz="1400" b="1" dirty="0"/>
              <a:t>一對一數字化學習使教師可以因材施教</a:t>
            </a:r>
            <a:br>
              <a:rPr lang="zh-TW" altLang="en-US" sz="1400" b="1" dirty="0"/>
            </a:br>
            <a:r>
              <a:rPr lang="en-US" altLang="zh-TW" sz="1400" b="1" dirty="0"/>
              <a:t>- </a:t>
            </a:r>
            <a:r>
              <a:rPr lang="zh-TW" altLang="en-US" sz="1400" b="1" dirty="0"/>
              <a:t>消除了後進生的自卑感</a:t>
            </a:r>
            <a:br>
              <a:rPr lang="zh-TW" altLang="en-US" sz="1400" b="1" dirty="0"/>
            </a:br>
            <a:r>
              <a:rPr lang="en-US" altLang="zh-TW" sz="1400" b="1" dirty="0"/>
              <a:t>- </a:t>
            </a:r>
            <a:r>
              <a:rPr lang="zh-TW" altLang="en-US" sz="1400" b="1" dirty="0"/>
              <a:t>增強了學生的參與</a:t>
            </a:r>
            <a:endParaRPr lang="en-US" sz="1400" b="1" kern="0" dirty="0" smtClean="0">
              <a:solidFill>
                <a:srgbClr val="7030A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WelcomSign001"/>
          <p:cNvPicPr>
            <a:picLocks noChangeAspect="1" noChangeArrowheads="1"/>
          </p:cNvPicPr>
          <p:nvPr/>
        </p:nvPicPr>
        <p:blipFill>
          <a:blip r:embed="rId4" cstate="print"/>
          <a:srcRect/>
          <a:stretch>
            <a:fillRect/>
          </a:stretch>
        </p:blipFill>
        <p:spPr bwMode="auto">
          <a:xfrm>
            <a:off x="787233" y="526840"/>
            <a:ext cx="7266754" cy="4087549"/>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8802"/>
                                        </p:tgtEl>
                                        <p:attrNameLst>
                                          <p:attrName>style.visibility</p:attrName>
                                        </p:attrNameLst>
                                      </p:cBhvr>
                                      <p:to>
                                        <p:strVal val="visible"/>
                                      </p:to>
                                    </p:set>
                                    <p:animEffect transition="in" filter="fade">
                                      <p:cBhvr>
                                        <p:cTn id="7" dur="2000"/>
                                        <p:tgtEl>
                                          <p:spTgt spid="588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0" cy="857250"/>
          </a:xfrm>
          <a:prstGeom prst="rect">
            <a:avLst/>
          </a:prstGeom>
          <a:noFill/>
          <a:ln>
            <a:miter lim="800000"/>
            <a:headEnd/>
            <a:tailEnd/>
          </a:ln>
        </p:spPr>
        <p:txBody>
          <a:bodyPr/>
          <a:lstStyle/>
          <a:p>
            <a:pPr algn="ctr" defTabSz="915988" fontAlgn="base">
              <a:spcBef>
                <a:spcPct val="0"/>
              </a:spcBef>
              <a:spcAft>
                <a:spcPct val="0"/>
              </a:spcAft>
              <a:defRPr/>
            </a:pPr>
            <a:r>
              <a:rPr lang="zh-TW" altLang="en-US" sz="2800" b="1" dirty="0"/>
              <a:t>學校需要端到端的整體解決方案</a:t>
            </a:r>
            <a:br>
              <a:rPr lang="zh-TW" altLang="en-US" sz="2800" b="1" dirty="0"/>
            </a:br>
            <a:r>
              <a:rPr lang="zh-TW" altLang="en-US" sz="2800" b="1" dirty="0"/>
              <a:t>內容 </a:t>
            </a:r>
            <a:r>
              <a:rPr lang="en-US" altLang="zh-TW" sz="2800" b="1" dirty="0"/>
              <a:t>&amp; </a:t>
            </a:r>
            <a:r>
              <a:rPr lang="zh-TW" altLang="en-US" sz="2800" b="1" dirty="0"/>
              <a:t>課程 </a:t>
            </a:r>
            <a:r>
              <a:rPr lang="en-US" altLang="zh-TW" sz="2800" b="1" dirty="0"/>
              <a:t>&amp; </a:t>
            </a:r>
            <a:r>
              <a:rPr lang="zh-TW" altLang="en-US" sz="2800" b="1" dirty="0"/>
              <a:t>信息技術</a:t>
            </a:r>
            <a:endParaRPr lang="en-US" sz="2800" b="1" kern="0" dirty="0" smtClean="0">
              <a:solidFill>
                <a:srgbClr val="7030A0"/>
              </a:solidFill>
              <a:latin typeface="Neo Sans Intel Medium"/>
            </a:endParaRPr>
          </a:p>
        </p:txBody>
      </p:sp>
      <p:pic>
        <p:nvPicPr>
          <p:cNvPr id="32769" name="Picture 1"/>
          <p:cNvPicPr>
            <a:picLocks noChangeAspect="1" noChangeArrowheads="1"/>
          </p:cNvPicPr>
          <p:nvPr/>
        </p:nvPicPr>
        <p:blipFill>
          <a:blip r:embed="rId2" cstate="print">
            <a:lum bright="-24000" contrast="-13000"/>
          </a:blip>
          <a:srcRect l="3648" r="2920"/>
          <a:stretch>
            <a:fillRect/>
          </a:stretch>
        </p:blipFill>
        <p:spPr bwMode="auto">
          <a:xfrm>
            <a:off x="1065792" y="1049140"/>
            <a:ext cx="6963972" cy="34649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flipH="1">
            <a:off x="216242" y="0"/>
            <a:ext cx="9144000" cy="857250"/>
          </a:xfrm>
          <a:prstGeom prst="rect">
            <a:avLst/>
          </a:prstGeom>
          <a:noFill/>
          <a:ln>
            <a:miter lim="800000"/>
            <a:headEnd/>
            <a:tailEnd/>
          </a:ln>
        </p:spPr>
        <p:txBody>
          <a:bodyPr wrap="none" lIns="182880" tIns="182880" rIns="0" bIns="0"/>
          <a:lstStyle/>
          <a:p>
            <a:pPr defTabSz="915988" fontAlgn="base">
              <a:spcBef>
                <a:spcPct val="0"/>
              </a:spcBef>
              <a:spcAft>
                <a:spcPct val="0"/>
              </a:spcAft>
              <a:defRPr/>
            </a:pPr>
            <a:r>
              <a:rPr lang="zh-TW" altLang="en-US" sz="2400" b="1" dirty="0"/>
              <a:t>韓國教育和研究信息服務</a:t>
            </a:r>
            <a:r>
              <a:rPr lang="en-US" sz="2000" b="1" dirty="0" smtClean="0">
                <a:solidFill>
                  <a:srgbClr val="0860A8"/>
                </a:solidFill>
              </a:rPr>
              <a:t>(KERIS) </a:t>
            </a:r>
            <a:r>
              <a:rPr lang="en-US" sz="3200" b="1" dirty="0" smtClean="0">
                <a:solidFill>
                  <a:srgbClr val="0860A8"/>
                </a:solidFill>
              </a:rPr>
              <a:t/>
            </a:r>
            <a:br>
              <a:rPr lang="en-US" sz="3200" b="1" dirty="0" smtClean="0">
                <a:solidFill>
                  <a:srgbClr val="0860A8"/>
                </a:solidFill>
              </a:rPr>
            </a:br>
            <a:endParaRPr lang="en-US" sz="3200" b="1" dirty="0" smtClean="0">
              <a:solidFill>
                <a:srgbClr val="0860A8"/>
              </a:solidFill>
            </a:endParaRPr>
          </a:p>
        </p:txBody>
      </p:sp>
      <p:pic>
        <p:nvPicPr>
          <p:cNvPr id="9" name="Picture 2" descr="Flag of South Korea.svg"/>
          <p:cNvPicPr>
            <a:picLocks noChangeAspect="1" noChangeArrowheads="1"/>
          </p:cNvPicPr>
          <p:nvPr/>
        </p:nvPicPr>
        <p:blipFill>
          <a:blip r:embed="rId2" cstate="print"/>
          <a:srcRect/>
          <a:stretch>
            <a:fillRect/>
          </a:stretch>
        </p:blipFill>
        <p:spPr bwMode="auto">
          <a:xfrm>
            <a:off x="7890484" y="220653"/>
            <a:ext cx="989591" cy="494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 name="Group 9"/>
          <p:cNvGrpSpPr/>
          <p:nvPr/>
        </p:nvGrpSpPr>
        <p:grpSpPr>
          <a:xfrm>
            <a:off x="76239" y="2570840"/>
            <a:ext cx="8978153" cy="1714500"/>
            <a:chOff x="76200" y="3962400"/>
            <a:chExt cx="8978153" cy="2286000"/>
          </a:xfrm>
        </p:grpSpPr>
        <p:pic>
          <p:nvPicPr>
            <p:cNvPr id="12" name="Picture 2"/>
            <p:cNvPicPr>
              <a:picLocks noChangeAspect="1" noChangeArrowheads="1"/>
            </p:cNvPicPr>
            <p:nvPr/>
          </p:nvPicPr>
          <p:blipFill>
            <a:blip r:embed="rId3" cstate="print"/>
            <a:srcRect l="4571" t="5811" r="4000" b="4116"/>
            <a:stretch>
              <a:fillRect/>
            </a:stretch>
          </p:blipFill>
          <p:spPr bwMode="auto">
            <a:xfrm>
              <a:off x="3060700" y="3962400"/>
              <a:ext cx="3035300" cy="2286000"/>
            </a:xfrm>
            <a:prstGeom prst="rect">
              <a:avLst/>
            </a:prstGeom>
            <a:noFill/>
            <a:ln w="57150">
              <a:solidFill>
                <a:schemeClr val="tx1"/>
              </a:solidFill>
              <a:miter lim="800000"/>
              <a:headEnd/>
              <a:tailEnd/>
            </a:ln>
          </p:spPr>
        </p:pic>
        <p:pic>
          <p:nvPicPr>
            <p:cNvPr id="13" name="Picture 3"/>
            <p:cNvPicPr>
              <a:picLocks noChangeAspect="1" noChangeArrowheads="1"/>
            </p:cNvPicPr>
            <p:nvPr/>
          </p:nvPicPr>
          <p:blipFill>
            <a:blip r:embed="rId4" cstate="print"/>
            <a:srcRect l="12544" t="5106" r="3704" b="2979"/>
            <a:stretch>
              <a:fillRect/>
            </a:stretch>
          </p:blipFill>
          <p:spPr bwMode="auto">
            <a:xfrm>
              <a:off x="76200" y="3962400"/>
              <a:ext cx="2984500" cy="2286000"/>
            </a:xfrm>
            <a:prstGeom prst="rect">
              <a:avLst/>
            </a:prstGeom>
            <a:noFill/>
            <a:ln w="57150">
              <a:solidFill>
                <a:schemeClr val="tx1"/>
              </a:solidFill>
              <a:miter lim="800000"/>
              <a:headEnd/>
              <a:tailEnd/>
            </a:ln>
          </p:spPr>
        </p:pic>
        <p:pic>
          <p:nvPicPr>
            <p:cNvPr id="14" name="Picture 4"/>
            <p:cNvPicPr>
              <a:picLocks noChangeAspect="1" noChangeArrowheads="1"/>
            </p:cNvPicPr>
            <p:nvPr/>
          </p:nvPicPr>
          <p:blipFill>
            <a:blip r:embed="rId5" cstate="print"/>
            <a:srcRect l="2326" t="2733" r="2171" b="4328"/>
            <a:stretch>
              <a:fillRect/>
            </a:stretch>
          </p:blipFill>
          <p:spPr bwMode="auto">
            <a:xfrm>
              <a:off x="6096000" y="3962400"/>
              <a:ext cx="2958353" cy="2286000"/>
            </a:xfrm>
            <a:prstGeom prst="rect">
              <a:avLst/>
            </a:prstGeom>
            <a:noFill/>
            <a:ln w="57150">
              <a:solidFill>
                <a:schemeClr val="tx1"/>
              </a:solidFill>
              <a:miter lim="800000"/>
              <a:headEnd/>
              <a:tailEnd/>
            </a:ln>
          </p:spPr>
        </p:pic>
      </p:grpSp>
      <p:sp>
        <p:nvSpPr>
          <p:cNvPr id="18" name="Rectangle 17"/>
          <p:cNvSpPr/>
          <p:nvPr/>
        </p:nvSpPr>
        <p:spPr>
          <a:xfrm>
            <a:off x="6317224" y="1847800"/>
            <a:ext cx="2227268" cy="276999"/>
          </a:xfrm>
          <a:prstGeom prst="rect">
            <a:avLst/>
          </a:prstGeom>
        </p:spPr>
        <p:txBody>
          <a:bodyPr wrap="square">
            <a:spAutoFit/>
          </a:bodyPr>
          <a:lstStyle/>
          <a:p>
            <a:r>
              <a:rPr lang="en-US" sz="1200" u="sng" dirty="0" smtClean="0">
                <a:solidFill>
                  <a:srgbClr val="7030A0"/>
                </a:solidFill>
                <a:hlinkClick r:id="rId6"/>
              </a:rPr>
              <a:t>http://www.edunet4u.net</a:t>
            </a:r>
            <a:r>
              <a:rPr lang="en-US" sz="1200" u="sng" dirty="0" smtClean="0">
                <a:solidFill>
                  <a:srgbClr val="7030A0"/>
                </a:solidFill>
              </a:rPr>
              <a:t> </a:t>
            </a:r>
            <a:endParaRPr lang="en-US" sz="1200" u="sng" dirty="0">
              <a:solidFill>
                <a:srgbClr val="7030A0"/>
              </a:solidFill>
            </a:endParaRPr>
          </a:p>
        </p:txBody>
      </p:sp>
      <p:sp>
        <p:nvSpPr>
          <p:cNvPr id="15" name="Rectangle 14"/>
          <p:cNvSpPr/>
          <p:nvPr/>
        </p:nvSpPr>
        <p:spPr>
          <a:xfrm>
            <a:off x="295089" y="837028"/>
            <a:ext cx="8720105" cy="1631216"/>
          </a:xfrm>
          <a:prstGeom prst="rect">
            <a:avLst/>
          </a:prstGeom>
        </p:spPr>
        <p:txBody>
          <a:bodyPr wrap="square">
            <a:spAutoFit/>
          </a:bodyPr>
          <a:lstStyle/>
          <a:p>
            <a:pPr defTabSz="915988" fontAlgn="base">
              <a:spcBef>
                <a:spcPct val="0"/>
              </a:spcBef>
              <a:spcAft>
                <a:spcPct val="0"/>
              </a:spcAft>
              <a:defRPr/>
            </a:pPr>
            <a:r>
              <a:rPr lang="en-US" altLang="zh-TW" sz="2000" b="1" i="1" dirty="0" smtClean="0"/>
              <a:t>- </a:t>
            </a:r>
            <a:r>
              <a:rPr lang="zh-TW" altLang="en-US" sz="2000" b="1" i="1" dirty="0" smtClean="0"/>
              <a:t>教</a:t>
            </a:r>
            <a:r>
              <a:rPr lang="zh-TW" altLang="en-US" sz="2000" b="1" i="1" dirty="0"/>
              <a:t>師培訓</a:t>
            </a:r>
            <a:br>
              <a:rPr lang="zh-TW" altLang="en-US" sz="2000" b="1" i="1" dirty="0"/>
            </a:br>
            <a:r>
              <a:rPr lang="en-US" altLang="zh-TW" sz="2000" b="1" i="1" dirty="0" smtClean="0"/>
              <a:t>- </a:t>
            </a:r>
            <a:r>
              <a:rPr lang="zh-TW" altLang="en-US" sz="2000" b="1" i="1" dirty="0" smtClean="0"/>
              <a:t>數</a:t>
            </a:r>
            <a:r>
              <a:rPr lang="zh-TW" altLang="en-US" sz="2000" b="1" i="1" dirty="0"/>
              <a:t>字教材啟動</a:t>
            </a:r>
            <a:br>
              <a:rPr lang="zh-TW" altLang="en-US" sz="2000" b="1" i="1" dirty="0"/>
            </a:br>
            <a:r>
              <a:rPr lang="en-US" altLang="zh-TW" sz="2000" b="1" i="1" dirty="0" smtClean="0"/>
              <a:t>- </a:t>
            </a:r>
            <a:r>
              <a:rPr lang="zh-TW" altLang="en-US" sz="2000" b="1" i="1" u="sng" dirty="0" smtClean="0"/>
              <a:t>評</a:t>
            </a:r>
            <a:r>
              <a:rPr lang="zh-TW" altLang="en-US" sz="2000" b="1" i="1" u="sng" dirty="0"/>
              <a:t>價系統</a:t>
            </a:r>
            <a:r>
              <a:rPr lang="zh-TW" altLang="en-US" sz="2000" b="1" i="1" dirty="0"/>
              <a:t/>
            </a:r>
            <a:br>
              <a:rPr lang="zh-TW" altLang="en-US" sz="2000" b="1" i="1" dirty="0"/>
            </a:br>
            <a:r>
              <a:rPr lang="en-US" altLang="zh-TW" sz="2000" b="1" i="1" dirty="0" smtClean="0"/>
              <a:t>- </a:t>
            </a:r>
            <a:r>
              <a:rPr lang="zh-TW" altLang="en-US" sz="2000" b="1" i="1" dirty="0" smtClean="0"/>
              <a:t>教</a:t>
            </a:r>
            <a:r>
              <a:rPr lang="zh-TW" altLang="en-US" sz="2000" b="1" i="1" dirty="0"/>
              <a:t>育內容資源庫</a:t>
            </a:r>
            <a:br>
              <a:rPr lang="zh-TW" altLang="en-US" sz="2000" b="1" i="1" dirty="0"/>
            </a:br>
            <a:r>
              <a:rPr lang="en-US" altLang="zh-TW" sz="2000" b="1" i="1" dirty="0" smtClean="0"/>
              <a:t>- </a:t>
            </a:r>
            <a:r>
              <a:rPr lang="zh-TW" altLang="en-US" sz="2000" b="1" i="1" dirty="0" smtClean="0"/>
              <a:t>教</a:t>
            </a:r>
            <a:r>
              <a:rPr lang="zh-TW" altLang="en-US" sz="2000" b="1" i="1" dirty="0"/>
              <a:t>育雲實施</a:t>
            </a:r>
            <a:endParaRPr lang="en-US" sz="2000" b="1" i="1" kern="0" dirty="0" smtClean="0">
              <a:solidFill>
                <a:srgbClr val="7030A0"/>
              </a:solidFill>
            </a:endParaRPr>
          </a:p>
        </p:txBody>
      </p:sp>
      <p:sp>
        <p:nvSpPr>
          <p:cNvPr id="17" name="Rectangle 16"/>
          <p:cNvSpPr/>
          <p:nvPr/>
        </p:nvSpPr>
        <p:spPr>
          <a:xfrm>
            <a:off x="6188852" y="1207016"/>
            <a:ext cx="2591809" cy="646331"/>
          </a:xfrm>
          <a:prstGeom prst="rect">
            <a:avLst/>
          </a:prstGeom>
        </p:spPr>
        <p:txBody>
          <a:bodyPr wrap="square">
            <a:spAutoFit/>
          </a:bodyPr>
          <a:lstStyle/>
          <a:p>
            <a:r>
              <a:rPr lang="en-US" dirty="0" smtClean="0"/>
              <a:t>National Education Information System </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嶄新學習經濟</a:t>
            </a:r>
            <a:endParaRPr lang="en-US" dirty="0"/>
          </a:p>
        </p:txBody>
      </p:sp>
      <p:grpSp>
        <p:nvGrpSpPr>
          <p:cNvPr id="8" name="Group 7"/>
          <p:cNvGrpSpPr/>
          <p:nvPr/>
        </p:nvGrpSpPr>
        <p:grpSpPr>
          <a:xfrm>
            <a:off x="228600" y="1272588"/>
            <a:ext cx="8659533" cy="2905125"/>
            <a:chOff x="35522" y="1545638"/>
            <a:chExt cx="8659533" cy="2905125"/>
          </a:xfrm>
        </p:grpSpPr>
        <p:grpSp>
          <p:nvGrpSpPr>
            <p:cNvPr id="7" name="Group 6"/>
            <p:cNvGrpSpPr/>
            <p:nvPr/>
          </p:nvGrpSpPr>
          <p:grpSpPr>
            <a:xfrm>
              <a:off x="3321367" y="1545638"/>
              <a:ext cx="5373688" cy="2905125"/>
              <a:chOff x="3321367" y="1545638"/>
              <a:chExt cx="5373688" cy="2905125"/>
            </a:xfrm>
          </p:grpSpPr>
          <p:pic>
            <p:nvPicPr>
              <p:cNvPr id="4" name="Picture 2"/>
              <p:cNvPicPr>
                <a:picLocks noChangeAspect="1" noChangeArrowheads="1"/>
              </p:cNvPicPr>
              <p:nvPr/>
            </p:nvPicPr>
            <p:blipFill>
              <a:blip r:embed="rId3" cstate="email"/>
              <a:srcRect/>
              <a:stretch>
                <a:fillRect/>
              </a:stretch>
            </p:blipFill>
            <p:spPr bwMode="auto">
              <a:xfrm>
                <a:off x="3321367" y="1545638"/>
                <a:ext cx="5373688" cy="2905125"/>
              </a:xfrm>
              <a:prstGeom prst="rect">
                <a:avLst/>
              </a:prstGeom>
              <a:ln>
                <a:noFill/>
              </a:ln>
              <a:effectLst>
                <a:outerShdw blurRad="292100" dist="139700" dir="2700000" algn="tl" rotWithShape="0">
                  <a:srgbClr val="333333">
                    <a:alpha val="65000"/>
                  </a:srgbClr>
                </a:outerShdw>
              </a:effectLst>
            </p:spPr>
          </p:pic>
          <p:pic>
            <p:nvPicPr>
              <p:cNvPr id="5" name="Picture 5" descr="World"/>
              <p:cNvPicPr>
                <a:picLocks noChangeAspect="1" noChangeArrowheads="1"/>
              </p:cNvPicPr>
              <p:nvPr/>
            </p:nvPicPr>
            <p:blipFill>
              <a:blip r:embed="rId4" cstate="email"/>
              <a:srcRect/>
              <a:stretch>
                <a:fillRect/>
              </a:stretch>
            </p:blipFill>
            <p:spPr bwMode="auto">
              <a:xfrm>
                <a:off x="5623243" y="2425507"/>
                <a:ext cx="863600" cy="647700"/>
              </a:xfrm>
              <a:prstGeom prst="rect">
                <a:avLst/>
              </a:prstGeom>
              <a:noFill/>
            </p:spPr>
          </p:pic>
        </p:grpSp>
        <p:pic>
          <p:nvPicPr>
            <p:cNvPr id="6" name="Picture 8" descr="ChinaHiEd_collaboration"/>
            <p:cNvPicPr>
              <a:picLocks noChangeAspect="1" noChangeArrowheads="1"/>
            </p:cNvPicPr>
            <p:nvPr/>
          </p:nvPicPr>
          <p:blipFill>
            <a:blip r:embed="rId5" cstate="email"/>
            <a:srcRect/>
            <a:stretch>
              <a:fillRect/>
            </a:stretch>
          </p:blipFill>
          <p:spPr bwMode="auto">
            <a:xfrm>
              <a:off x="35522" y="1653648"/>
              <a:ext cx="3199891" cy="2378452"/>
            </a:xfrm>
            <a:prstGeom prst="rect">
              <a:avLst/>
            </a:prstGeom>
            <a:ln>
              <a:noFill/>
            </a:ln>
            <a:effectLst>
              <a:glow rad="139700">
                <a:srgbClr val="C00000">
                  <a:alpha val="40000"/>
                </a:srgbClr>
              </a:glow>
              <a:outerShdw blurRad="292100" dist="139700" dir="2700000" algn="tl" rotWithShape="0">
                <a:srgbClr val="333333">
                  <a:alpha val="65000"/>
                </a:srgbClr>
              </a:outerShdw>
            </a:effectLst>
            <a:scene3d>
              <a:camera prst="orthographicFront"/>
              <a:lightRig rig="threePt" dir="t"/>
            </a:scene3d>
            <a:sp3d>
              <a:bevelT w="152400" h="50800" prst="softRound"/>
            </a:sp3d>
          </p:spPr>
        </p:pic>
      </p:grpSp>
      <p:sp>
        <p:nvSpPr>
          <p:cNvPr id="11" name="AutoShape 4"/>
          <p:cNvSpPr>
            <a:spLocks noChangeArrowheads="1"/>
          </p:cNvSpPr>
          <p:nvPr/>
        </p:nvSpPr>
        <p:spPr bwMode="auto">
          <a:xfrm>
            <a:off x="2987992" y="4344578"/>
            <a:ext cx="4025900" cy="378042"/>
          </a:xfrm>
          <a:prstGeom prst="roundRect">
            <a:avLst>
              <a:gd name="adj" fmla="val 43028"/>
            </a:avLst>
          </a:prstGeom>
          <a:solidFill>
            <a:schemeClr val="tx2">
              <a:lumMod val="20000"/>
              <a:lumOff val="80000"/>
            </a:schemeClr>
          </a:solidFill>
          <a:ln w="19050" algn="ctr">
            <a:noFill/>
            <a:round/>
            <a:headEnd/>
            <a:tailEnd/>
          </a:ln>
          <a:scene3d>
            <a:camera prst="orthographicFront"/>
            <a:lightRig rig="threePt" dir="t"/>
          </a:scene3d>
          <a:sp3d>
            <a:bevelT/>
          </a:sp3d>
        </p:spPr>
        <p:txBody>
          <a:bodyPr anchor="ctr"/>
          <a:lstStyle/>
          <a:p>
            <a:pPr algn="ctr" eaLnBrk="0" hangingPunct="0">
              <a:lnSpc>
                <a:spcPct val="80000"/>
              </a:lnSpc>
              <a:spcBef>
                <a:spcPct val="20000"/>
              </a:spcBef>
            </a:pPr>
            <a:endParaRPr lang="es-ES" i="1" dirty="0">
              <a:solidFill>
                <a:srgbClr val="4F81BD"/>
              </a:solidFill>
              <a:latin typeface="Neo Sans Intel" pitchFamily="34" charset="0"/>
            </a:endParaRPr>
          </a:p>
        </p:txBody>
      </p:sp>
      <p:sp>
        <p:nvSpPr>
          <p:cNvPr id="12" name="TextBox 11"/>
          <p:cNvSpPr txBox="1">
            <a:spLocks noChangeArrowheads="1"/>
          </p:cNvSpPr>
          <p:nvPr/>
        </p:nvSpPr>
        <p:spPr bwMode="auto">
          <a:xfrm>
            <a:off x="2753042" y="4266214"/>
            <a:ext cx="4445000" cy="400110"/>
          </a:xfrm>
          <a:prstGeom prst="rect">
            <a:avLst/>
          </a:prstGeom>
          <a:noFill/>
          <a:ln w="9525">
            <a:noFill/>
            <a:miter lim="800000"/>
            <a:headEnd/>
            <a:tailEnd/>
          </a:ln>
        </p:spPr>
        <p:txBody>
          <a:bodyPr wrap="square">
            <a:spAutoFit/>
          </a:bodyPr>
          <a:lstStyle/>
          <a:p>
            <a:pPr algn="ctr"/>
            <a:r>
              <a:rPr lang="zh-TW" altLang="en-US" sz="2000" b="1" i="1" dirty="0"/>
              <a:t>如何教學是關鍵</a:t>
            </a:r>
            <a:r>
              <a:rPr lang="es-ES" sz="2000" b="1" i="1" dirty="0" smtClean="0">
                <a:solidFill>
                  <a:srgbClr val="4F81BD"/>
                </a:solidFill>
              </a:rPr>
              <a:t>!</a:t>
            </a:r>
            <a:endParaRPr lang="en-GB" sz="2000" b="1" i="1" dirty="0">
              <a:solidFill>
                <a:srgbClr val="4F81BD"/>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91204" y="822886"/>
            <a:ext cx="3711567" cy="4000170"/>
          </a:xfrm>
          <a:prstGeom prst="rect">
            <a:avLst/>
          </a:prstGeom>
          <a:noFill/>
          <a:ln w="9525">
            <a:noFill/>
            <a:miter lim="800000"/>
            <a:headEnd/>
            <a:tailEnd/>
          </a:ln>
        </p:spPr>
      </p:pic>
      <p:sp>
        <p:nvSpPr>
          <p:cNvPr id="4" name="Rectangle 3"/>
          <p:cNvSpPr/>
          <p:nvPr/>
        </p:nvSpPr>
        <p:spPr>
          <a:xfrm>
            <a:off x="148362" y="145003"/>
            <a:ext cx="8462743" cy="523220"/>
          </a:xfrm>
          <a:prstGeom prst="rect">
            <a:avLst/>
          </a:prstGeom>
        </p:spPr>
        <p:txBody>
          <a:bodyPr wrap="square">
            <a:spAutoFit/>
          </a:bodyPr>
          <a:lstStyle/>
          <a:p>
            <a:pPr defTabSz="915988" fontAlgn="base">
              <a:spcBef>
                <a:spcPct val="0"/>
              </a:spcBef>
              <a:spcAft>
                <a:spcPct val="0"/>
              </a:spcAft>
              <a:defRPr/>
            </a:pPr>
            <a:r>
              <a:rPr lang="en-US" altLang="zh-TW" sz="2800" b="1" dirty="0"/>
              <a:t>2013</a:t>
            </a:r>
            <a:r>
              <a:rPr lang="zh-TW" altLang="en-US" sz="2800" b="1" dirty="0"/>
              <a:t>年</a:t>
            </a:r>
            <a:r>
              <a:rPr lang="en-US" altLang="zh-TW" sz="2800" b="1" dirty="0"/>
              <a:t>3</a:t>
            </a:r>
            <a:r>
              <a:rPr lang="zh-TW" altLang="en-US" sz="2800" b="1" dirty="0"/>
              <a:t>月</a:t>
            </a:r>
            <a:r>
              <a:rPr lang="en-US" altLang="zh-TW" sz="2800" b="1" dirty="0"/>
              <a:t>: </a:t>
            </a:r>
            <a:r>
              <a:rPr lang="zh-TW" altLang="en-US" sz="2800" b="1" dirty="0"/>
              <a:t>路易斯安那州的課程選擇</a:t>
            </a:r>
            <a:endParaRPr lang="en-US" sz="2800" b="1" kern="0" dirty="0" smtClean="0">
              <a:solidFill>
                <a:srgbClr val="7030A0"/>
              </a:solidFill>
              <a:latin typeface="Neo Sans Intel Medium"/>
            </a:endParaRPr>
          </a:p>
        </p:txBody>
      </p:sp>
      <p:pic>
        <p:nvPicPr>
          <p:cNvPr id="5" name="Picture 4" descr="http://www.crazywebsite.com/Website-Clipart-Pictures-Videos/American-Patriotic/USA_Flag_Vector_Celebrate_Memorial_Day_Clipart-1LG.png"/>
          <p:cNvPicPr>
            <a:picLocks noChangeAspect="1" noChangeArrowheads="1"/>
          </p:cNvPicPr>
          <p:nvPr/>
        </p:nvPicPr>
        <p:blipFill>
          <a:blip r:embed="rId3" cstate="print"/>
          <a:srcRect/>
          <a:stretch>
            <a:fillRect/>
          </a:stretch>
        </p:blipFill>
        <p:spPr bwMode="auto">
          <a:xfrm>
            <a:off x="7642204" y="241888"/>
            <a:ext cx="1263240" cy="6316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3875603" y="1956539"/>
            <a:ext cx="5268397" cy="1323439"/>
          </a:xfrm>
          <a:prstGeom prst="rect">
            <a:avLst/>
          </a:prstGeom>
        </p:spPr>
        <p:txBody>
          <a:bodyPr wrap="square">
            <a:spAutoFit/>
          </a:bodyPr>
          <a:lstStyle/>
          <a:p>
            <a:pPr lvl="1" defTabSz="915988" fontAlgn="base">
              <a:spcBef>
                <a:spcPct val="0"/>
              </a:spcBef>
              <a:spcAft>
                <a:spcPct val="0"/>
              </a:spcAft>
              <a:defRPr/>
            </a:pPr>
            <a:r>
              <a:rPr lang="en-US" altLang="zh-TW" sz="1600" b="1" dirty="0" smtClean="0"/>
              <a:t>- </a:t>
            </a:r>
            <a:r>
              <a:rPr lang="zh-TW" altLang="en-US" sz="1600" b="1" dirty="0" smtClean="0"/>
              <a:t>公</a:t>
            </a:r>
            <a:r>
              <a:rPr lang="zh-TW" altLang="en-US" sz="1600" b="1" dirty="0"/>
              <a:t>立課程</a:t>
            </a:r>
            <a:br>
              <a:rPr lang="zh-TW" altLang="en-US" sz="1600" b="1" dirty="0"/>
            </a:br>
            <a:r>
              <a:rPr lang="en-US" altLang="zh-TW" sz="1600" b="1" dirty="0" smtClean="0"/>
              <a:t>- </a:t>
            </a:r>
            <a:r>
              <a:rPr lang="zh-TW" altLang="en-US" sz="1600" b="1" dirty="0" smtClean="0"/>
              <a:t>商</a:t>
            </a:r>
            <a:r>
              <a:rPr lang="zh-TW" altLang="en-US" sz="1600" b="1" dirty="0"/>
              <a:t>業開發課程</a:t>
            </a:r>
            <a:br>
              <a:rPr lang="zh-TW" altLang="en-US" sz="1600" b="1" dirty="0"/>
            </a:br>
            <a:r>
              <a:rPr lang="en-US" altLang="zh-TW" sz="1600" b="1" dirty="0" smtClean="0"/>
              <a:t>- </a:t>
            </a:r>
            <a:r>
              <a:rPr lang="zh-TW" altLang="en-US" sz="1600" b="1" dirty="0" smtClean="0"/>
              <a:t>教</a:t>
            </a:r>
            <a:r>
              <a:rPr lang="zh-TW" altLang="en-US" sz="1600" b="1" dirty="0"/>
              <a:t>師開發課程</a:t>
            </a:r>
            <a:br>
              <a:rPr lang="zh-TW" altLang="en-US" sz="1600" b="1" dirty="0"/>
            </a:br>
            <a:r>
              <a:rPr lang="en-US" altLang="zh-TW" sz="1600" b="1" dirty="0" smtClean="0"/>
              <a:t>- </a:t>
            </a:r>
            <a:r>
              <a:rPr lang="zh-TW" altLang="en-US" sz="1600" b="1" u="sng" dirty="0" smtClean="0"/>
              <a:t>產</a:t>
            </a:r>
            <a:r>
              <a:rPr lang="zh-TW" altLang="en-US" sz="1600" b="1" u="sng" dirty="0"/>
              <a:t>業</a:t>
            </a:r>
            <a:r>
              <a:rPr lang="zh-TW" altLang="en-US" sz="1600" b="1" dirty="0"/>
              <a:t>課程</a:t>
            </a:r>
            <a:br>
              <a:rPr lang="zh-TW" altLang="en-US" sz="1600" b="1" dirty="0"/>
            </a:br>
            <a:r>
              <a:rPr lang="en-US" altLang="zh-TW" sz="1600" b="1" dirty="0" smtClean="0"/>
              <a:t>- </a:t>
            </a:r>
            <a:r>
              <a:rPr lang="zh-TW" altLang="en-US" sz="1600" b="1" dirty="0" smtClean="0"/>
              <a:t>考</a:t>
            </a:r>
            <a:r>
              <a:rPr lang="zh-TW" altLang="en-US" sz="1600" b="1" dirty="0"/>
              <a:t>試培訓機構</a:t>
            </a:r>
            <a:endParaRPr lang="en-US" sz="1600" b="1" kern="0" dirty="0" smtClean="0">
              <a:solidFill>
                <a:srgbClr val="7030A0"/>
              </a:solidFill>
            </a:endParaRPr>
          </a:p>
        </p:txBody>
      </p:sp>
      <p:sp>
        <p:nvSpPr>
          <p:cNvPr id="7" name="TextBox 6"/>
          <p:cNvSpPr txBox="1"/>
          <p:nvPr/>
        </p:nvSpPr>
        <p:spPr>
          <a:xfrm>
            <a:off x="4243227" y="1046743"/>
            <a:ext cx="4815993" cy="923330"/>
          </a:xfrm>
          <a:prstGeom prst="rect">
            <a:avLst/>
          </a:prstGeom>
          <a:noFill/>
        </p:spPr>
        <p:txBody>
          <a:bodyPr wrap="square" rtlCol="0">
            <a:spAutoFit/>
          </a:bodyPr>
          <a:lstStyle/>
          <a:p>
            <a:r>
              <a:rPr lang="zh-TW" altLang="en-US" b="1" dirty="0"/>
              <a:t>雲端課程集中在需要個別輔導的：</a:t>
            </a:r>
            <a:br>
              <a:rPr lang="zh-TW" altLang="en-US" b="1" dirty="0"/>
            </a:br>
            <a:r>
              <a:rPr lang="zh-TW" altLang="en-US" b="1" dirty="0"/>
              <a:t>落後生</a:t>
            </a:r>
            <a:r>
              <a:rPr lang="en-US" altLang="zh-TW" b="1" dirty="0"/>
              <a:t>, </a:t>
            </a:r>
            <a:r>
              <a:rPr lang="zh-TW" altLang="en-US" b="1" dirty="0"/>
              <a:t>有特別需求的學生以</a:t>
            </a:r>
            <a:r>
              <a:rPr lang="zh-TW" altLang="en-US" b="1" dirty="0" smtClean="0"/>
              <a:t>及</a:t>
            </a:r>
            <a:endParaRPr lang="en-US" altLang="zh-TW" b="1" dirty="0" smtClean="0"/>
          </a:p>
          <a:p>
            <a:r>
              <a:rPr lang="zh-TW" altLang="en-US" b="1" dirty="0" smtClean="0"/>
              <a:t>特</a:t>
            </a:r>
            <a:r>
              <a:rPr lang="zh-TW" altLang="en-US" b="1" dirty="0"/>
              <a:t>別有資質的學生</a:t>
            </a:r>
            <a:endParaRPr lang="en-US" b="1" dirty="0"/>
          </a:p>
        </p:txBody>
      </p:sp>
      <p:sp>
        <p:nvSpPr>
          <p:cNvPr id="8" name="TextBox 7"/>
          <p:cNvSpPr txBox="1"/>
          <p:nvPr/>
        </p:nvSpPr>
        <p:spPr>
          <a:xfrm>
            <a:off x="3633378" y="3658610"/>
            <a:ext cx="5510622" cy="1015663"/>
          </a:xfrm>
          <a:prstGeom prst="rect">
            <a:avLst/>
          </a:prstGeom>
          <a:noFill/>
        </p:spPr>
        <p:txBody>
          <a:bodyPr wrap="square" rtlCol="0">
            <a:spAutoFit/>
          </a:bodyPr>
          <a:lstStyle/>
          <a:p>
            <a:pPr algn="ctr"/>
            <a:r>
              <a:rPr lang="zh-TW" altLang="en-US" sz="2000" b="1" i="1" dirty="0"/>
              <a:t>學生被分配了預算以使得</a:t>
            </a:r>
            <a:br>
              <a:rPr lang="zh-TW" altLang="en-US" sz="2000" b="1" i="1" dirty="0"/>
            </a:br>
            <a:r>
              <a:rPr lang="zh-TW" altLang="en-US" sz="2000" b="1" i="1" dirty="0"/>
              <a:t>他們在校內和校外來</a:t>
            </a:r>
            <a:br>
              <a:rPr lang="zh-TW" altLang="en-US" sz="2000" b="1" i="1" dirty="0"/>
            </a:br>
            <a:r>
              <a:rPr lang="zh-TW" altLang="en-US" sz="2000" b="1" i="1" dirty="0"/>
              <a:t>“個性化”他們的學習</a:t>
            </a:r>
            <a:endParaRPr lang="en-US" sz="2000" b="1" i="1" dirty="0"/>
          </a:p>
        </p:txBody>
      </p:sp>
    </p:spTree>
    <p:extLst>
      <p:ext uri="{BB962C8B-B14F-4D97-AF65-F5344CB8AC3E}">
        <p14:creationId xmlns:p14="http://schemas.microsoft.com/office/powerpoint/2010/main" val="254038965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
          <p:cNvSpPr>
            <a:spLocks noChangeArrowheads="1"/>
          </p:cNvSpPr>
          <p:nvPr/>
        </p:nvSpPr>
        <p:spPr bwMode="auto">
          <a:xfrm>
            <a:off x="449482" y="585661"/>
            <a:ext cx="7532983" cy="644129"/>
          </a:xfrm>
          <a:prstGeom prst="rect">
            <a:avLst/>
          </a:prstGeom>
          <a:noFill/>
          <a:ln w="9525">
            <a:noFill/>
            <a:miter lim="800000"/>
            <a:headEnd/>
            <a:tailEnd/>
          </a:ln>
        </p:spPr>
        <p:txBody>
          <a:bodyPr lIns="0" tIns="0" rIns="0" bIns="0" anchor="b"/>
          <a:lstStyle/>
          <a:p>
            <a:pPr fontAlgn="base">
              <a:spcBef>
                <a:spcPct val="0"/>
              </a:spcBef>
              <a:spcAft>
                <a:spcPct val="0"/>
              </a:spcAft>
            </a:pPr>
            <a:r>
              <a:rPr lang="zh-TW" altLang="en-US" sz="3200" b="1" dirty="0"/>
              <a:t>由於各種因素</a:t>
            </a:r>
            <a:r>
              <a:rPr lang="en-US" altLang="zh-TW" sz="3200" b="1" dirty="0"/>
              <a:t>,</a:t>
            </a:r>
            <a:br>
              <a:rPr lang="en-US" altLang="zh-TW" sz="3200" b="1" dirty="0"/>
            </a:br>
            <a:r>
              <a:rPr lang="zh-TW" altLang="en-US" sz="3200" b="1" dirty="0"/>
              <a:t>學校環境還沒與時俱進</a:t>
            </a:r>
            <a:r>
              <a:rPr lang="pt-BR" sz="3200" b="1" dirty="0" smtClean="0">
                <a:solidFill>
                  <a:srgbClr val="7030A0"/>
                </a:solidFill>
              </a:rPr>
              <a:t>...</a:t>
            </a:r>
          </a:p>
        </p:txBody>
      </p:sp>
      <p:pic>
        <p:nvPicPr>
          <p:cNvPr id="9"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963" y="1833564"/>
            <a:ext cx="2374900" cy="1493044"/>
          </a:xfrm>
          <a:prstGeom prst="rect">
            <a:avLst/>
          </a:prstGeom>
          <a:noFill/>
          <a:ln w="9525">
            <a:noFill/>
            <a:miter lim="800000"/>
            <a:headEnd/>
            <a:tailEnd/>
          </a:ln>
        </p:spPr>
      </p:pic>
      <p:pic>
        <p:nvPicPr>
          <p:cNvPr id="11" name="Picture 2" descr="http://sphotos.ak.fbcdn.net/hphotos-ak-snc1/hs111.snc1/5106_1161356360324_1420281892_432965_6672720_n.jpg">
            <a:hlinkClick r:id="rId3"/>
          </p:cNvPr>
          <p:cNvPicPr>
            <a:picLocks noChangeAspect="1" noChangeArrowheads="1"/>
          </p:cNvPicPr>
          <p:nvPr/>
        </p:nvPicPr>
        <p:blipFill>
          <a:blip r:embed="rId4" cstate="print">
            <a:lum bright="10000"/>
            <a:grayscl/>
          </a:blip>
          <a:srcRect l="4348" t="27433" r="43478" b="46189"/>
          <a:stretch>
            <a:fillRect/>
          </a:stretch>
        </p:blipFill>
        <p:spPr bwMode="auto">
          <a:xfrm>
            <a:off x="2619375" y="1808560"/>
            <a:ext cx="2808288" cy="1462088"/>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5" cstate="print"/>
          <a:srcRect/>
          <a:stretch>
            <a:fillRect/>
          </a:stretch>
        </p:blipFill>
        <p:spPr bwMode="auto">
          <a:xfrm>
            <a:off x="5961068" y="1833564"/>
            <a:ext cx="2835275" cy="1414463"/>
          </a:xfrm>
          <a:prstGeom prst="rect">
            <a:avLst/>
          </a:prstGeom>
          <a:ln>
            <a:noFill/>
          </a:ln>
          <a:effectLst>
            <a:outerShdw blurRad="292100" dist="139700" dir="2700000" algn="tl" rotWithShape="0">
              <a:srgbClr val="333333">
                <a:alpha val="65000"/>
              </a:srgbClr>
            </a:outerShdw>
          </a:effectLst>
        </p:spPr>
      </p:pic>
      <p:pic>
        <p:nvPicPr>
          <p:cNvPr id="41986" name="Picture 2" descr="http://genealogygems.tv/Images/Arrow%20right.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677988" y="3326607"/>
            <a:ext cx="9525001" cy="1103710"/>
          </a:xfrm>
          <a:prstGeom prst="rect">
            <a:avLst/>
          </a:prstGeom>
          <a:noFill/>
          <a:ln w="9525">
            <a:noFill/>
            <a:miter lim="800000"/>
            <a:headEnd/>
            <a:tailEnd/>
          </a:ln>
        </p:spPr>
      </p:pic>
      <p:sp>
        <p:nvSpPr>
          <p:cNvPr id="15" name="TextBox 14"/>
          <p:cNvSpPr txBox="1">
            <a:spLocks noChangeArrowheads="1"/>
          </p:cNvSpPr>
          <p:nvPr/>
        </p:nvSpPr>
        <p:spPr bwMode="auto">
          <a:xfrm>
            <a:off x="842968" y="1397794"/>
            <a:ext cx="680507" cy="369332"/>
          </a:xfrm>
          <a:prstGeom prst="rect">
            <a:avLst/>
          </a:prstGeom>
          <a:noFill/>
          <a:ln w="9525">
            <a:noFill/>
            <a:miter lim="800000"/>
            <a:headEnd/>
            <a:tailEnd/>
          </a:ln>
        </p:spPr>
        <p:txBody>
          <a:bodyPr wrap="none">
            <a:spAutoFit/>
          </a:bodyPr>
          <a:lstStyle/>
          <a:p>
            <a:pPr fontAlgn="base">
              <a:spcBef>
                <a:spcPct val="0"/>
              </a:spcBef>
              <a:spcAft>
                <a:spcPct val="0"/>
              </a:spcAft>
            </a:pPr>
            <a:r>
              <a:rPr lang="es-ES" smtClean="0">
                <a:solidFill>
                  <a:srgbClr val="000000"/>
                </a:solidFill>
                <a:latin typeface="Arial" charset="0"/>
              </a:rPr>
              <a:t>1811</a:t>
            </a:r>
            <a:endParaRPr lang="en-GB" smtClean="0">
              <a:solidFill>
                <a:srgbClr val="000000"/>
              </a:solidFill>
              <a:latin typeface="Arial" charset="0"/>
            </a:endParaRPr>
          </a:p>
        </p:txBody>
      </p:sp>
      <p:sp>
        <p:nvSpPr>
          <p:cNvPr id="16" name="TextBox 15"/>
          <p:cNvSpPr txBox="1">
            <a:spLocks noChangeArrowheads="1"/>
          </p:cNvSpPr>
          <p:nvPr/>
        </p:nvSpPr>
        <p:spPr bwMode="auto">
          <a:xfrm>
            <a:off x="3557592" y="1397794"/>
            <a:ext cx="697627" cy="369332"/>
          </a:xfrm>
          <a:prstGeom prst="rect">
            <a:avLst/>
          </a:prstGeom>
          <a:noFill/>
          <a:ln w="9525">
            <a:noFill/>
            <a:miter lim="800000"/>
            <a:headEnd/>
            <a:tailEnd/>
          </a:ln>
        </p:spPr>
        <p:txBody>
          <a:bodyPr wrap="none">
            <a:spAutoFit/>
          </a:bodyPr>
          <a:lstStyle/>
          <a:p>
            <a:pPr fontAlgn="base">
              <a:spcBef>
                <a:spcPct val="0"/>
              </a:spcBef>
              <a:spcAft>
                <a:spcPct val="0"/>
              </a:spcAft>
            </a:pPr>
            <a:r>
              <a:rPr lang="es-ES" smtClean="0">
                <a:solidFill>
                  <a:srgbClr val="000000"/>
                </a:solidFill>
                <a:latin typeface="Arial" charset="0"/>
              </a:rPr>
              <a:t>1979</a:t>
            </a:r>
            <a:endParaRPr lang="en-GB" smtClean="0">
              <a:solidFill>
                <a:srgbClr val="000000"/>
              </a:solidFill>
              <a:latin typeface="Arial" charset="0"/>
            </a:endParaRPr>
          </a:p>
        </p:txBody>
      </p:sp>
      <p:sp>
        <p:nvSpPr>
          <p:cNvPr id="17" name="TextBox 16"/>
          <p:cNvSpPr txBox="1">
            <a:spLocks noChangeArrowheads="1"/>
          </p:cNvSpPr>
          <p:nvPr/>
        </p:nvSpPr>
        <p:spPr bwMode="auto">
          <a:xfrm>
            <a:off x="6911979" y="1397794"/>
            <a:ext cx="697627" cy="369332"/>
          </a:xfrm>
          <a:prstGeom prst="rect">
            <a:avLst/>
          </a:prstGeom>
          <a:noFill/>
          <a:ln w="9525">
            <a:noFill/>
            <a:miter lim="800000"/>
            <a:headEnd/>
            <a:tailEnd/>
          </a:ln>
        </p:spPr>
        <p:txBody>
          <a:bodyPr wrap="none">
            <a:spAutoFit/>
          </a:bodyPr>
          <a:lstStyle/>
          <a:p>
            <a:pPr fontAlgn="base">
              <a:spcBef>
                <a:spcPct val="0"/>
              </a:spcBef>
              <a:spcAft>
                <a:spcPct val="0"/>
              </a:spcAft>
            </a:pPr>
            <a:r>
              <a:rPr lang="es-ES" dirty="0" smtClean="0">
                <a:solidFill>
                  <a:srgbClr val="000000"/>
                </a:solidFill>
                <a:latin typeface="Arial" charset="0"/>
              </a:rPr>
              <a:t>2013</a:t>
            </a:r>
            <a:endParaRPr lang="en-GB" dirty="0" smtClean="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986" y="281103"/>
            <a:ext cx="8229600" cy="665226"/>
          </a:xfrm>
        </p:spPr>
        <p:txBody>
          <a:bodyPr/>
          <a:lstStyle/>
          <a:p>
            <a:r>
              <a:rPr lang="zh-TW" altLang="en-US" dirty="0"/>
              <a:t>現在是你的機會</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987067" y="933428"/>
            <a:ext cx="6745971" cy="3690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25" y="212033"/>
            <a:ext cx="8229600" cy="665226"/>
          </a:xfrm>
        </p:spPr>
        <p:txBody>
          <a:bodyPr/>
          <a:lstStyle/>
          <a:p>
            <a:r>
              <a:rPr lang="zh-TW" altLang="en-US" dirty="0"/>
              <a:t>嶄新教育經濟</a:t>
            </a:r>
            <a:r>
              <a:rPr lang="en-US" dirty="0" smtClean="0"/>
              <a:t>:  </a:t>
            </a:r>
            <a:r>
              <a:rPr lang="en-US" sz="3600" i="1" dirty="0" smtClean="0">
                <a:ln w="18415" cmpd="sng">
                  <a:solidFill>
                    <a:srgbClr val="FFFFFF"/>
                  </a:solidFill>
                  <a:prstDash val="solid"/>
                </a:ln>
                <a:solidFill>
                  <a:srgbClr val="FFFF00"/>
                </a:solidFill>
                <a:effectLst>
                  <a:glow rad="101600">
                    <a:schemeClr val="accent2">
                      <a:satMod val="175000"/>
                      <a:alpha val="40000"/>
                    </a:schemeClr>
                  </a:glow>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3</a:t>
            </a:r>
            <a:r>
              <a:rPr lang="en-US" sz="3600" dirty="0" smtClean="0">
                <a:solidFill>
                  <a:srgbClr val="FFFF00"/>
                </a:solidFill>
                <a:effectLst>
                  <a:glow rad="228600">
                    <a:schemeClr val="accent2">
                      <a:satMod val="175000"/>
                      <a:alpha val="40000"/>
                    </a:schemeClr>
                  </a:glow>
                </a:effectLst>
                <a:latin typeface="Neo Sans Intel Medium" pitchFamily="34" charset="0"/>
              </a:rPr>
              <a:t> </a:t>
            </a:r>
            <a:r>
              <a:rPr lang="en-US" altLang="ja-JP" sz="3600" dirty="0"/>
              <a:t>E’s</a:t>
            </a:r>
            <a:r>
              <a:rPr lang="en-US" dirty="0">
                <a:solidFill>
                  <a:srgbClr val="0070C0"/>
                </a:solidFill>
                <a:effectLst>
                  <a:glow rad="101600">
                    <a:srgbClr val="7030A0">
                      <a:alpha val="60000"/>
                    </a:srgbClr>
                  </a:glow>
                </a:effectLst>
                <a:latin typeface="Neo Sans Intel Medium" pitchFamily="34" charset="0"/>
              </a:rPr>
              <a:t/>
            </a:r>
            <a:br>
              <a:rPr lang="en-US" dirty="0">
                <a:solidFill>
                  <a:srgbClr val="0070C0"/>
                </a:solidFill>
                <a:effectLst>
                  <a:glow rad="101600">
                    <a:srgbClr val="7030A0">
                      <a:alpha val="60000"/>
                    </a:srgbClr>
                  </a:glow>
                </a:effectLst>
                <a:latin typeface="Neo Sans Intel Medium" pitchFamily="34" charset="0"/>
              </a:rPr>
            </a:br>
            <a:r>
              <a:rPr lang="en-US" dirty="0" smtClean="0"/>
              <a:t/>
            </a:r>
            <a:br>
              <a:rPr lang="en-US" dirty="0" smtClean="0"/>
            </a:br>
            <a:endParaRPr lang="en-US" dirty="0"/>
          </a:p>
        </p:txBody>
      </p:sp>
      <p:sp>
        <p:nvSpPr>
          <p:cNvPr id="3" name="Rectangle 3"/>
          <p:cNvSpPr txBox="1">
            <a:spLocks noChangeArrowheads="1"/>
          </p:cNvSpPr>
          <p:nvPr/>
        </p:nvSpPr>
        <p:spPr bwMode="auto">
          <a:xfrm>
            <a:off x="278263" y="1210123"/>
            <a:ext cx="8820472" cy="3394472"/>
          </a:xfrm>
          <a:prstGeom prst="rect">
            <a:avLst/>
          </a:prstGeom>
          <a:noFill/>
          <a:ln w="9525">
            <a:noFill/>
            <a:miter lim="800000"/>
            <a:headEnd/>
            <a:tailEnd/>
          </a:ln>
        </p:spPr>
        <p:txBody>
          <a:bodyPr lIns="0" tIns="0" rIns="0" bIns="0"/>
          <a:lstStyle/>
          <a:p>
            <a:pPr marL="800100" marR="0" lvl="1" indent="-342900" defTabSz="915988" fontAlgn="base">
              <a:lnSpc>
                <a:spcPct val="100000"/>
              </a:lnSpc>
              <a:spcBef>
                <a:spcPct val="0"/>
              </a:spcBef>
              <a:spcAft>
                <a:spcPct val="0"/>
              </a:spcAft>
              <a:buClrTx/>
              <a:buSzTx/>
              <a:buFontTx/>
              <a:buChar char="•"/>
              <a:tabLst/>
              <a:defRPr/>
            </a:pPr>
            <a:r>
              <a:rPr lang="zh-TW" altLang="en-US" sz="2400" dirty="0"/>
              <a:t>國家競爭力</a:t>
            </a:r>
            <a:br>
              <a:rPr lang="zh-TW" altLang="en-US" sz="2400" dirty="0"/>
            </a:br>
            <a:r>
              <a:rPr lang="en-US" altLang="zh-TW" sz="2400" dirty="0" smtClean="0"/>
              <a:t>- </a:t>
            </a:r>
            <a:r>
              <a:rPr lang="zh-TW" altLang="en-US" sz="2400" dirty="0" smtClean="0"/>
              <a:t>面</a:t>
            </a:r>
            <a:r>
              <a:rPr lang="zh-TW" altLang="en-US" sz="2400" dirty="0"/>
              <a:t>對全員的強大的教學和學習能</a:t>
            </a:r>
            <a:r>
              <a:rPr lang="zh-TW" altLang="en-US" sz="2400" dirty="0" smtClean="0"/>
              <a:t>力</a:t>
            </a:r>
            <a:endParaRPr lang="en-US" altLang="zh-TW" sz="2400" dirty="0" smtClean="0"/>
          </a:p>
          <a:p>
            <a:pPr marL="800100" marR="0" lvl="1" indent="-342900" defTabSz="915988" fontAlgn="base">
              <a:lnSpc>
                <a:spcPct val="100000"/>
              </a:lnSpc>
              <a:spcBef>
                <a:spcPct val="0"/>
              </a:spcBef>
              <a:spcAft>
                <a:spcPct val="0"/>
              </a:spcAft>
              <a:buClrTx/>
              <a:buSzTx/>
              <a:buFontTx/>
              <a:buChar char="•"/>
              <a:tabLst/>
              <a:defRPr/>
            </a:pPr>
            <a:r>
              <a:rPr lang="zh-TW" altLang="en-US" sz="2400" dirty="0" smtClean="0"/>
              <a:t>構</a:t>
            </a:r>
            <a:r>
              <a:rPr lang="zh-TW" altLang="en-US" sz="2400" dirty="0"/>
              <a:t>建</a:t>
            </a:r>
            <a:r>
              <a:rPr lang="en-US" altLang="zh-TW" sz="2400" dirty="0"/>
              <a:t>21</a:t>
            </a:r>
            <a:r>
              <a:rPr lang="zh-TW" altLang="en-US" sz="2400" dirty="0"/>
              <a:t>世紀競爭力</a:t>
            </a:r>
            <a:br>
              <a:rPr lang="zh-TW" altLang="en-US" sz="2400" dirty="0"/>
            </a:br>
            <a:r>
              <a:rPr lang="en-US" altLang="zh-TW" sz="2400" dirty="0" smtClean="0"/>
              <a:t>- </a:t>
            </a:r>
            <a:r>
              <a:rPr lang="zh-TW" altLang="en-US" sz="2400" dirty="0" smtClean="0"/>
              <a:t>新</a:t>
            </a:r>
            <a:r>
              <a:rPr lang="zh-TW" altLang="en-US" sz="2400" dirty="0"/>
              <a:t>工作崗位技能和終生學</a:t>
            </a:r>
            <a:r>
              <a:rPr lang="zh-TW" altLang="en-US" sz="2400" dirty="0" smtClean="0"/>
              <a:t>習</a:t>
            </a:r>
            <a:endParaRPr lang="en-US" altLang="zh-TW" sz="2400" dirty="0" smtClean="0"/>
          </a:p>
          <a:p>
            <a:pPr marL="800100" marR="0" lvl="1" indent="-342900" defTabSz="915988" fontAlgn="base">
              <a:lnSpc>
                <a:spcPct val="100000"/>
              </a:lnSpc>
              <a:spcBef>
                <a:spcPct val="0"/>
              </a:spcBef>
              <a:spcAft>
                <a:spcPct val="0"/>
              </a:spcAft>
              <a:buClrTx/>
              <a:buSzTx/>
              <a:buFontTx/>
              <a:buChar char="•"/>
              <a:tabLst/>
              <a:defRPr/>
            </a:pPr>
            <a:r>
              <a:rPr lang="zh-TW" altLang="en-US" sz="2400" dirty="0" smtClean="0"/>
              <a:t>促</a:t>
            </a:r>
            <a:r>
              <a:rPr lang="zh-TW" altLang="en-US" sz="2400" dirty="0"/>
              <a:t>進經濟發展</a:t>
            </a:r>
            <a:br>
              <a:rPr lang="zh-TW" altLang="en-US" sz="2400" dirty="0"/>
            </a:br>
            <a:r>
              <a:rPr lang="en-US" altLang="zh-TW" sz="2400" dirty="0" smtClean="0"/>
              <a:t>- </a:t>
            </a:r>
            <a:r>
              <a:rPr lang="zh-TW" altLang="en-US" sz="2400" dirty="0" smtClean="0"/>
              <a:t>本</a:t>
            </a:r>
            <a:r>
              <a:rPr lang="zh-TW" altLang="en-US" sz="2400" dirty="0"/>
              <a:t>地信息技術 </a:t>
            </a:r>
            <a:r>
              <a:rPr lang="en-US" altLang="zh-TW" sz="2400" dirty="0"/>
              <a:t>&amp; </a:t>
            </a:r>
            <a:r>
              <a:rPr lang="zh-TW" altLang="en-US" sz="2400" dirty="0"/>
              <a:t>內容創作崗位 </a:t>
            </a:r>
            <a:r>
              <a:rPr lang="en-US" altLang="zh-TW" sz="2400" dirty="0"/>
              <a:t>&amp; </a:t>
            </a:r>
            <a:r>
              <a:rPr lang="zh-TW" altLang="en-US" sz="2400" dirty="0"/>
              <a:t>收</a:t>
            </a:r>
            <a:r>
              <a:rPr lang="zh-TW" altLang="en-US" sz="2400" dirty="0" smtClean="0"/>
              <a:t>入</a:t>
            </a:r>
            <a:endParaRPr lang="en-US" altLang="zh-TW" sz="2400" dirty="0"/>
          </a:p>
          <a:p>
            <a:pPr marL="800100" marR="0" lvl="1" indent="-342900" defTabSz="915988" fontAlgn="base">
              <a:lnSpc>
                <a:spcPct val="100000"/>
              </a:lnSpc>
              <a:spcBef>
                <a:spcPct val="0"/>
              </a:spcBef>
              <a:spcAft>
                <a:spcPct val="0"/>
              </a:spcAft>
              <a:buClrTx/>
              <a:buSzTx/>
              <a:buFontTx/>
              <a:buChar char="•"/>
              <a:tabLst/>
              <a:defRPr/>
            </a:pPr>
            <a:r>
              <a:rPr lang="zh-TW" altLang="en-US" sz="2400" dirty="0" smtClean="0"/>
              <a:t>加</a:t>
            </a:r>
            <a:r>
              <a:rPr lang="zh-TW" altLang="en-US" sz="2400" dirty="0"/>
              <a:t>強公民和社會凝聚力</a:t>
            </a:r>
            <a:br>
              <a:rPr lang="zh-TW" altLang="en-US" sz="2400" dirty="0"/>
            </a:br>
            <a:r>
              <a:rPr lang="en-US" altLang="zh-TW" sz="2400" dirty="0" smtClean="0"/>
              <a:t>- </a:t>
            </a:r>
            <a:r>
              <a:rPr lang="zh-TW" altLang="en-US" sz="2400" dirty="0" smtClean="0"/>
              <a:t>縮</a:t>
            </a:r>
            <a:r>
              <a:rPr lang="zh-TW" altLang="en-US" sz="2400" dirty="0"/>
              <a:t>小數字鴻溝，維持農村地區持續發展</a:t>
            </a:r>
            <a:endParaRPr lang="en-US" altLang="ja-JP" sz="2400" kern="0" dirty="0">
              <a:solidFill>
                <a:srgbClr val="7030A0"/>
              </a:solidFill>
            </a:endParaRPr>
          </a:p>
        </p:txBody>
      </p:sp>
      <p:pic>
        <p:nvPicPr>
          <p:cNvPr id="11" name="Picture 10" descr="education-boar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5611" y="1748361"/>
            <a:ext cx="843869" cy="1042426"/>
          </a:xfrm>
          <a:prstGeom prst="rect">
            <a:avLst/>
          </a:prstGeom>
        </p:spPr>
      </p:pic>
      <p:pic>
        <p:nvPicPr>
          <p:cNvPr id="12" name="Picture 11" descr="education-student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324" y="2540918"/>
            <a:ext cx="1787018" cy="719771"/>
          </a:xfrm>
          <a:prstGeom prst="rect">
            <a:avLst/>
          </a:prstGeom>
        </p:spPr>
      </p:pic>
      <p:pic>
        <p:nvPicPr>
          <p:cNvPr id="13" name="Picture 12" descr="education-teach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273" y="1984438"/>
            <a:ext cx="1017607" cy="819049"/>
          </a:xfrm>
          <a:prstGeom prst="rect">
            <a:avLst/>
          </a:prstGeom>
        </p:spPr>
      </p:pic>
      <p:sp>
        <p:nvSpPr>
          <p:cNvPr id="14" name="Rectangle 13"/>
          <p:cNvSpPr/>
          <p:nvPr/>
        </p:nvSpPr>
        <p:spPr>
          <a:xfrm>
            <a:off x="-181069" y="434360"/>
            <a:ext cx="9180214" cy="646331"/>
          </a:xfrm>
          <a:prstGeom prst="rect">
            <a:avLst/>
          </a:prstGeom>
        </p:spPr>
        <p:txBody>
          <a:bodyPr wrap="square">
            <a:spAutoFit/>
          </a:bodyPr>
          <a:lstStyle/>
          <a:p>
            <a:pPr lvl="1">
              <a:defRPr/>
            </a:pPr>
            <a:r>
              <a:rPr lang="en-US" sz="3600" b="1" i="1" dirty="0" smtClean="0">
                <a:ln w="18415" cmpd="sng">
                  <a:solidFill>
                    <a:srgbClr val="FFFFFF"/>
                  </a:solidFill>
                  <a:prstDash val="solid"/>
                </a:ln>
                <a:solidFill>
                  <a:srgbClr val="FFFF00"/>
                </a:solidFill>
                <a:effectLst>
                  <a:glow rad="101600">
                    <a:schemeClr val="accent2">
                      <a:satMod val="175000"/>
                      <a:alpha val="40000"/>
                    </a:schemeClr>
                  </a:glow>
                  <a:outerShdw blurRad="63500" dir="3600000" algn="tl" rotWithShape="0">
                    <a:srgbClr val="000000">
                      <a:alpha val="70000"/>
                    </a:srgbClr>
                  </a:outerShdw>
                </a:effectLst>
                <a:latin typeface="Neo Sans Intel Medium" pitchFamily="34" charset="0"/>
                <a:ea typeface="ＭＳ Ｐゴシック" pitchFamily="34" charset="-128"/>
              </a:rPr>
              <a:t>E</a:t>
            </a:r>
            <a:r>
              <a:rPr lang="en-US" sz="2400" b="1" i="1" dirty="0" smtClean="0">
                <a:ln w="18415" cmpd="sng">
                  <a:solidFill>
                    <a:srgbClr val="FFFFFF"/>
                  </a:solidFill>
                  <a:prstDash val="solid"/>
                </a:ln>
                <a:solidFill>
                  <a:srgbClr val="0070C0"/>
                </a:solidFill>
                <a:effectLst>
                  <a:outerShdw blurRad="63500" dir="3600000" algn="tl" rotWithShape="0">
                    <a:srgbClr val="000000">
                      <a:alpha val="70000"/>
                    </a:srgbClr>
                  </a:outerShdw>
                </a:effectLst>
                <a:latin typeface="Neo Sans Intel Medium" pitchFamily="34" charset="0"/>
                <a:ea typeface="ＭＳ Ｐゴシック" pitchFamily="34" charset="-128"/>
              </a:rPr>
              <a:t>ducation </a:t>
            </a:r>
            <a:r>
              <a:rPr lang="en-US" sz="2400" b="1" i="1" dirty="0" smtClean="0">
                <a:ln w="18415" cmpd="sng">
                  <a:solidFill>
                    <a:srgbClr val="FFFFFF"/>
                  </a:solidFill>
                  <a:prstDash val="solid"/>
                </a:ln>
                <a:solidFill>
                  <a:srgbClr val="0070C0"/>
                </a:solidFill>
                <a:effectLst>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a:t>
            </a:r>
            <a:r>
              <a:rPr lang="en-US" sz="24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 </a:t>
            </a:r>
            <a:r>
              <a:rPr lang="en-US" sz="3600" b="1" i="1" dirty="0" smtClean="0">
                <a:ln w="18415" cmpd="sng">
                  <a:solidFill>
                    <a:srgbClr val="FFFFFF"/>
                  </a:solidFill>
                  <a:prstDash val="solid"/>
                </a:ln>
                <a:solidFill>
                  <a:srgbClr val="FFFF00"/>
                </a:solidFill>
                <a:effectLst>
                  <a:glow rad="101600">
                    <a:schemeClr val="accent2">
                      <a:satMod val="175000"/>
                      <a:alpha val="40000"/>
                    </a:schemeClr>
                  </a:glow>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E</a:t>
            </a:r>
            <a:r>
              <a:rPr lang="en-US" sz="2400" b="1" i="1" dirty="0" smtClean="0">
                <a:ln w="18415" cmpd="sng">
                  <a:solidFill>
                    <a:srgbClr val="FFFFFF"/>
                  </a:solidFill>
                  <a:prstDash val="solid"/>
                </a:ln>
                <a:solidFill>
                  <a:srgbClr val="0070C0"/>
                </a:solidFill>
                <a:effectLst>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ntrepreneurship</a:t>
            </a:r>
            <a:r>
              <a:rPr lang="en-US" sz="24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 </a:t>
            </a:r>
            <a:r>
              <a:rPr lang="en-US" sz="3600" b="1" i="1" dirty="0" smtClean="0">
                <a:ln w="18415" cmpd="sng">
                  <a:solidFill>
                    <a:srgbClr val="FFFFFF"/>
                  </a:solidFill>
                  <a:prstDash val="solid"/>
                </a:ln>
                <a:solidFill>
                  <a:srgbClr val="FFFF00"/>
                </a:solidFill>
                <a:effectLst>
                  <a:glow rad="101600">
                    <a:schemeClr val="accent2">
                      <a:satMod val="175000"/>
                      <a:alpha val="40000"/>
                    </a:schemeClr>
                  </a:glow>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E</a:t>
            </a:r>
            <a:r>
              <a:rPr lang="en-US" sz="2400" b="1" i="1" dirty="0" smtClean="0">
                <a:ln w="18415" cmpd="sng">
                  <a:solidFill>
                    <a:srgbClr val="FFFFFF"/>
                  </a:solidFill>
                  <a:prstDash val="solid"/>
                </a:ln>
                <a:solidFill>
                  <a:srgbClr val="0070C0"/>
                </a:solidFill>
                <a:effectLst>
                  <a:outerShdw blurRad="63500" dir="3600000" algn="tl" rotWithShape="0">
                    <a:srgbClr val="000000">
                      <a:alpha val="70000"/>
                    </a:srgbClr>
                  </a:outerShdw>
                </a:effectLst>
                <a:latin typeface="Neo Sans Intel Medium" pitchFamily="34" charset="0"/>
                <a:ea typeface="ＭＳ Ｐゴシック" pitchFamily="34" charset="-128"/>
                <a:sym typeface="Wingdings" pitchFamily="2" charset="2"/>
              </a:rPr>
              <a:t>mployability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7918" y="303547"/>
            <a:ext cx="6605398"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dirty="0" err="1" smtClean="0">
                <a:ln w="0"/>
                <a:solidFill>
                  <a:srgbClr val="FFFFFF"/>
                </a:solidFill>
                <a:effectLst>
                  <a:outerShdw blurRad="38100" dist="38100" dir="2700000" algn="tl">
                    <a:srgbClr val="000000">
                      <a:alpha val="43137"/>
                    </a:srgbClr>
                  </a:outerShdw>
                  <a:reflection blurRad="12700" stA="50000" endPos="50000" dist="5000" dir="5400000" sy="-100000" rotWithShape="0"/>
                </a:effectLst>
                <a:latin typeface="Neo Sans Intel Medium" pitchFamily="34" charset="0"/>
              </a:rPr>
              <a:t>tHank</a:t>
            </a:r>
            <a:r>
              <a:rPr lang="en-US" sz="8000" b="1" cap="all" dirty="0" smtClean="0">
                <a:ln w="0"/>
                <a:solidFill>
                  <a:srgbClr val="FFFFFF"/>
                </a:solidFill>
                <a:effectLst>
                  <a:outerShdw blurRad="38100" dist="38100" dir="2700000" algn="tl">
                    <a:srgbClr val="000000">
                      <a:alpha val="43137"/>
                    </a:srgbClr>
                  </a:outerShdw>
                  <a:reflection blurRad="12700" stA="50000" endPos="50000" dist="5000" dir="5400000" sy="-100000" rotWithShape="0"/>
                </a:effectLst>
                <a:latin typeface="Neo Sans Intel Medium" pitchFamily="34" charset="0"/>
              </a:rPr>
              <a:t> You!</a:t>
            </a:r>
            <a:endParaRPr lang="en-US" sz="8000" b="1" cap="all" dirty="0">
              <a:ln w="0"/>
              <a:solidFill>
                <a:srgbClr val="FFFFFF"/>
              </a:solidFill>
              <a:effectLst>
                <a:outerShdw blurRad="38100" dist="38100" dir="2700000" algn="tl">
                  <a:srgbClr val="000000">
                    <a:alpha val="43137"/>
                  </a:srgbClr>
                </a:outerShdw>
                <a:reflection blurRad="12700" stA="50000" endPos="50000" dist="5000" dir="5400000" sy="-100000" rotWithShape="0"/>
              </a:effectLst>
              <a:latin typeface="Neo Sans Intel Medium" pitchFamily="34" charset="0"/>
            </a:endParaRPr>
          </a:p>
        </p:txBody>
      </p:sp>
    </p:spTree>
    <p:extLst>
      <p:ext uri="{BB962C8B-B14F-4D97-AF65-F5344CB8AC3E}">
        <p14:creationId xmlns:p14="http://schemas.microsoft.com/office/powerpoint/2010/main" val="185910629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嶄新學習經濟</a:t>
            </a:r>
            <a:endParaRPr lang="en-US" dirty="0"/>
          </a:p>
        </p:txBody>
      </p:sp>
      <p:pic>
        <p:nvPicPr>
          <p:cNvPr id="22" name="Picture 21" descr="Picture2.jpg"/>
          <p:cNvPicPr>
            <a:picLocks noChangeAspect="1"/>
          </p:cNvPicPr>
          <p:nvPr/>
        </p:nvPicPr>
        <p:blipFill>
          <a:blip r:embed="rId2" cstate="email"/>
          <a:srcRect/>
          <a:stretch>
            <a:fillRect/>
          </a:stretch>
        </p:blipFill>
        <p:spPr>
          <a:xfrm>
            <a:off x="8964533" y="1160654"/>
            <a:ext cx="216023" cy="3301309"/>
          </a:xfrm>
          <a:prstGeom prst="rect">
            <a:avLst/>
          </a:prstGeom>
          <a:scene3d>
            <a:camera prst="orthographicFront"/>
            <a:lightRig rig="threePt" dir="t"/>
          </a:scene3d>
          <a:sp3d>
            <a:bevelT/>
          </a:sp3d>
        </p:spPr>
      </p:pic>
      <p:pic>
        <p:nvPicPr>
          <p:cNvPr id="23" name="Picture 2"/>
          <p:cNvPicPr>
            <a:picLocks noChangeAspect="1" noChangeArrowheads="1"/>
          </p:cNvPicPr>
          <p:nvPr/>
        </p:nvPicPr>
        <p:blipFill>
          <a:blip r:embed="rId3" cstate="email"/>
          <a:srcRect/>
          <a:stretch>
            <a:fillRect/>
          </a:stretch>
        </p:blipFill>
        <p:spPr bwMode="auto">
          <a:xfrm>
            <a:off x="3264217" y="1050338"/>
            <a:ext cx="5373688" cy="2905125"/>
          </a:xfrm>
          <a:prstGeom prst="rect">
            <a:avLst/>
          </a:prstGeom>
          <a:ln>
            <a:noFill/>
          </a:ln>
          <a:effectLst>
            <a:outerShdw blurRad="292100" dist="139700" dir="2700000" algn="tl" rotWithShape="0">
              <a:srgbClr val="333333">
                <a:alpha val="65000"/>
              </a:srgbClr>
            </a:outerShdw>
          </a:effectLst>
        </p:spPr>
      </p:pic>
      <p:grpSp>
        <p:nvGrpSpPr>
          <p:cNvPr id="24" name="Group 48"/>
          <p:cNvGrpSpPr>
            <a:grpSpLocks/>
          </p:cNvGrpSpPr>
          <p:nvPr/>
        </p:nvGrpSpPr>
        <p:grpSpPr bwMode="auto">
          <a:xfrm>
            <a:off x="555942" y="1596622"/>
            <a:ext cx="2097088" cy="1848944"/>
            <a:chOff x="781046" y="1926111"/>
            <a:chExt cx="2096582" cy="2465267"/>
          </a:xfrm>
        </p:grpSpPr>
        <p:grpSp>
          <p:nvGrpSpPr>
            <p:cNvPr id="25" name="Group 27"/>
            <p:cNvGrpSpPr>
              <a:grpSpLocks/>
            </p:cNvGrpSpPr>
            <p:nvPr/>
          </p:nvGrpSpPr>
          <p:grpSpPr bwMode="auto">
            <a:xfrm>
              <a:off x="781046" y="2471680"/>
              <a:ext cx="2096582" cy="1919698"/>
              <a:chOff x="781046" y="2471680"/>
              <a:chExt cx="2096582" cy="1919698"/>
            </a:xfrm>
          </p:grpSpPr>
          <p:sp>
            <p:nvSpPr>
              <p:cNvPr id="27" name="TextBox 26"/>
              <p:cNvSpPr txBox="1"/>
              <p:nvPr/>
            </p:nvSpPr>
            <p:spPr>
              <a:xfrm>
                <a:off x="781046" y="3176972"/>
                <a:ext cx="2096582" cy="534354"/>
              </a:xfrm>
              <a:prstGeom prst="roundRect">
                <a:avLst>
                  <a:gd name="adj" fmla="val 27212"/>
                </a:avLst>
              </a:prstGeom>
              <a:solidFill>
                <a:srgbClr val="087EB9"/>
              </a:solidFill>
              <a:ln>
                <a:solidFill>
                  <a:schemeClr val="tx1">
                    <a:lumMod val="50000"/>
                    <a:lumOff val="50000"/>
                  </a:schemeClr>
                </a:solidFill>
              </a:ln>
              <a:effectLst>
                <a:glow rad="228600">
                  <a:srgbClr val="C40702">
                    <a:alpha val="40000"/>
                  </a:srgbClr>
                </a:glow>
              </a:effectLst>
            </p:spPr>
            <p:txBody>
              <a:bodyPr anchor="ctr">
                <a:spAutoFit/>
              </a:bodyPr>
              <a:lstStyle/>
              <a:p>
                <a:pPr algn="ctr">
                  <a:defRPr/>
                </a:pPr>
                <a:endParaRPr lang="en-US" sz="1600" b="1" dirty="0">
                  <a:solidFill>
                    <a:prstClr val="white"/>
                  </a:solidFill>
                  <a:latin typeface="Arial" pitchFamily="34" charset="0"/>
                </a:endParaRPr>
              </a:p>
            </p:txBody>
          </p:sp>
          <p:sp>
            <p:nvSpPr>
              <p:cNvPr id="28" name="TextBox 27"/>
              <p:cNvSpPr txBox="1"/>
              <p:nvPr/>
            </p:nvSpPr>
            <p:spPr>
              <a:xfrm>
                <a:off x="781046" y="2471680"/>
                <a:ext cx="2096582" cy="534354"/>
              </a:xfrm>
              <a:prstGeom prst="roundRect">
                <a:avLst>
                  <a:gd name="adj" fmla="val 27212"/>
                </a:avLst>
              </a:prstGeom>
              <a:solidFill>
                <a:srgbClr val="087EB9"/>
              </a:solidFill>
              <a:ln>
                <a:solidFill>
                  <a:schemeClr val="tx1">
                    <a:lumMod val="50000"/>
                    <a:lumOff val="50000"/>
                  </a:schemeClr>
                </a:solidFill>
              </a:ln>
              <a:effectLst>
                <a:glow rad="101600">
                  <a:schemeClr val="accent1">
                    <a:satMod val="175000"/>
                    <a:alpha val="40000"/>
                  </a:schemeClr>
                </a:glow>
              </a:effectLst>
            </p:spPr>
            <p:txBody>
              <a:bodyPr anchor="ctr">
                <a:spAutoFit/>
              </a:bodyPr>
              <a:lstStyle/>
              <a:p>
                <a:pPr algn="ctr">
                  <a:defRPr/>
                </a:pPr>
                <a:endParaRPr lang="en-US" sz="1600" b="1" dirty="0">
                  <a:solidFill>
                    <a:prstClr val="white"/>
                  </a:solidFill>
                  <a:latin typeface="Arial" pitchFamily="34" charset="0"/>
                </a:endParaRPr>
              </a:p>
            </p:txBody>
          </p:sp>
          <p:sp>
            <p:nvSpPr>
              <p:cNvPr id="29" name="TextBox 28"/>
              <p:cNvSpPr txBox="1"/>
              <p:nvPr/>
            </p:nvSpPr>
            <p:spPr>
              <a:xfrm>
                <a:off x="781046" y="3857024"/>
                <a:ext cx="2096582" cy="534354"/>
              </a:xfrm>
              <a:prstGeom prst="roundRect">
                <a:avLst>
                  <a:gd name="adj" fmla="val 27212"/>
                </a:avLst>
              </a:prstGeom>
              <a:solidFill>
                <a:srgbClr val="087EB9"/>
              </a:solidFill>
              <a:ln>
                <a:solidFill>
                  <a:schemeClr val="tx1">
                    <a:lumMod val="50000"/>
                    <a:lumOff val="50000"/>
                  </a:schemeClr>
                </a:solidFill>
              </a:ln>
              <a:effectLst>
                <a:glow rad="139700">
                  <a:schemeClr val="accent1">
                    <a:satMod val="175000"/>
                    <a:alpha val="40000"/>
                  </a:schemeClr>
                </a:glow>
              </a:effectLst>
            </p:spPr>
            <p:txBody>
              <a:bodyPr anchor="ctr">
                <a:spAutoFit/>
              </a:bodyPr>
              <a:lstStyle/>
              <a:p>
                <a:pPr algn="ctr">
                  <a:defRPr/>
                </a:pPr>
                <a:endParaRPr lang="en-US" sz="1600" b="1" dirty="0">
                  <a:solidFill>
                    <a:prstClr val="white"/>
                  </a:solidFill>
                  <a:latin typeface="Arial" pitchFamily="34" charset="0"/>
                </a:endParaRPr>
              </a:p>
            </p:txBody>
          </p:sp>
        </p:grpSp>
        <p:sp>
          <p:nvSpPr>
            <p:cNvPr id="26" name="Rectangle 36"/>
            <p:cNvSpPr>
              <a:spLocks noChangeArrowheads="1"/>
            </p:cNvSpPr>
            <p:nvPr/>
          </p:nvSpPr>
          <p:spPr bwMode="auto">
            <a:xfrm>
              <a:off x="851505" y="1926111"/>
              <a:ext cx="888171" cy="533482"/>
            </a:xfrm>
            <a:prstGeom prst="rect">
              <a:avLst/>
            </a:prstGeom>
            <a:noFill/>
            <a:ln w="9525">
              <a:noFill/>
              <a:miter lim="800000"/>
              <a:headEnd/>
              <a:tailEnd/>
            </a:ln>
          </p:spPr>
          <p:txBody>
            <a:bodyPr wrap="none">
              <a:spAutoFit/>
            </a:bodyPr>
            <a:lstStyle/>
            <a:p>
              <a:r>
                <a:rPr lang="zh-CN" altLang="en-US" sz="2000" b="1" dirty="0" smtClean="0">
                  <a:ln w="18415" cmpd="sng">
                    <a:solidFill>
                      <a:srgbClr val="FFFF00"/>
                    </a:solidFill>
                    <a:prstDash val="solid"/>
                  </a:ln>
                  <a:solidFill>
                    <a:srgbClr val="002060"/>
                  </a:solidFill>
                  <a:effectLst>
                    <a:outerShdw blurRad="63500" dir="3600000" algn="tl" rotWithShape="0">
                      <a:srgbClr val="000000">
                        <a:alpha val="70000"/>
                      </a:srgbClr>
                    </a:outerShdw>
                  </a:effectLst>
                  <a:latin typeface="Verdana" pitchFamily="34" charset="0"/>
                </a:rPr>
                <a:t>需要</a:t>
              </a:r>
              <a:r>
                <a:rPr lang="en-US" sz="20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Verdana" pitchFamily="34" charset="0"/>
                </a:rPr>
                <a:t>: </a:t>
              </a:r>
              <a:endParaRPr lang="en-GB" sz="2000" b="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Verdana" pitchFamily="34" charset="0"/>
              </a:endParaRPr>
            </a:p>
          </p:txBody>
        </p:sp>
      </p:grpSp>
      <p:pic>
        <p:nvPicPr>
          <p:cNvPr id="30" name="Picture 5" descr="World"/>
          <p:cNvPicPr>
            <a:picLocks noChangeAspect="1" noChangeArrowheads="1"/>
          </p:cNvPicPr>
          <p:nvPr/>
        </p:nvPicPr>
        <p:blipFill>
          <a:blip r:embed="rId4" cstate="email"/>
          <a:srcRect/>
          <a:stretch>
            <a:fillRect/>
          </a:stretch>
        </p:blipFill>
        <p:spPr bwMode="auto">
          <a:xfrm>
            <a:off x="5566093" y="1930207"/>
            <a:ext cx="863600" cy="647700"/>
          </a:xfrm>
          <a:prstGeom prst="rect">
            <a:avLst/>
          </a:prstGeom>
          <a:noFill/>
        </p:spPr>
      </p:pic>
      <p:sp>
        <p:nvSpPr>
          <p:cNvPr id="4" name="Rectangle 3"/>
          <p:cNvSpPr/>
          <p:nvPr/>
        </p:nvSpPr>
        <p:spPr>
          <a:xfrm>
            <a:off x="1269374" y="1986398"/>
            <a:ext cx="646331" cy="369332"/>
          </a:xfrm>
          <a:prstGeom prst="rect">
            <a:avLst/>
          </a:prstGeom>
        </p:spPr>
        <p:txBody>
          <a:bodyPr wrap="none">
            <a:spAutoFit/>
          </a:bodyPr>
          <a:lstStyle/>
          <a:p>
            <a:r>
              <a:rPr lang="zh-TW" altLang="en-US" b="1" dirty="0">
                <a:solidFill>
                  <a:schemeClr val="bg1"/>
                </a:solidFill>
              </a:rPr>
              <a:t>知識</a:t>
            </a:r>
            <a:endParaRPr lang="en-US" b="1" dirty="0">
              <a:solidFill>
                <a:schemeClr val="bg1"/>
              </a:solidFill>
            </a:endParaRPr>
          </a:p>
        </p:txBody>
      </p:sp>
      <p:sp>
        <p:nvSpPr>
          <p:cNvPr id="5" name="Rectangle 4"/>
          <p:cNvSpPr/>
          <p:nvPr/>
        </p:nvSpPr>
        <p:spPr>
          <a:xfrm>
            <a:off x="1300196" y="2530920"/>
            <a:ext cx="646331" cy="369332"/>
          </a:xfrm>
          <a:prstGeom prst="rect">
            <a:avLst/>
          </a:prstGeom>
        </p:spPr>
        <p:txBody>
          <a:bodyPr wrap="none">
            <a:spAutoFit/>
          </a:bodyPr>
          <a:lstStyle/>
          <a:p>
            <a:r>
              <a:rPr lang="zh-TW" altLang="en-US" b="1" dirty="0">
                <a:solidFill>
                  <a:schemeClr val="bg1"/>
                </a:solidFill>
              </a:rPr>
              <a:t>創新</a:t>
            </a:r>
            <a:endParaRPr lang="en-US" b="1" dirty="0">
              <a:solidFill>
                <a:schemeClr val="bg1"/>
              </a:solidFill>
            </a:endParaRPr>
          </a:p>
        </p:txBody>
      </p:sp>
      <p:sp>
        <p:nvSpPr>
          <p:cNvPr id="6" name="Rectangle 5"/>
          <p:cNvSpPr/>
          <p:nvPr/>
        </p:nvSpPr>
        <p:spPr>
          <a:xfrm>
            <a:off x="1069364" y="3044620"/>
            <a:ext cx="1107996" cy="369332"/>
          </a:xfrm>
          <a:prstGeom prst="rect">
            <a:avLst/>
          </a:prstGeom>
        </p:spPr>
        <p:txBody>
          <a:bodyPr wrap="none">
            <a:spAutoFit/>
          </a:bodyPr>
          <a:lstStyle/>
          <a:p>
            <a:r>
              <a:rPr lang="zh-TW" altLang="en-US" b="1" dirty="0">
                <a:solidFill>
                  <a:schemeClr val="bg1"/>
                </a:solidFill>
              </a:rPr>
              <a:t>就業機會</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100000">
                                          <p:val>
                                            <p:strVal val="#ppt_x"/>
                                          </p:val>
                                        </p:tav>
                                      </p:tavLst>
                                    </p:anim>
                                    <p:anim calcmode="lin" valueType="num">
                                      <p:cBhvr>
                                        <p:cTn id="8" dur="500" fill="hold"/>
                                        <p:tgtEl>
                                          <p:spTgt spid="24"/>
                                        </p:tgtEl>
                                        <p:attrNameLst>
                                          <p:attrName>ppt_y</p:attrName>
                                        </p:attrNameLst>
                                      </p:cBhvr>
                                      <p:tavLst>
                                        <p:tav tm="0">
                                          <p:val>
                                            <p:strVal val="#ppt_y-#ppt_h/2"/>
                                          </p:val>
                                        </p:tav>
                                        <p:tav tm="100000">
                                          <p:val>
                                            <p:strVal val="#ppt_y"/>
                                          </p:val>
                                        </p:tav>
                                      </p:tavLst>
                                    </p:anim>
                                    <p:anim calcmode="lin" valueType="num">
                                      <p:cBhvr>
                                        <p:cTn id="9" dur="500" fill="hold"/>
                                        <p:tgtEl>
                                          <p:spTgt spid="24"/>
                                        </p:tgtEl>
                                        <p:attrNameLst>
                                          <p:attrName>ppt_w</p:attrName>
                                        </p:attrNameLst>
                                      </p:cBhvr>
                                      <p:tavLst>
                                        <p:tav tm="0">
                                          <p:val>
                                            <p:strVal val="#ppt_w"/>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4.44444E-6 -1.85185E-6 L 0.26111 -0.14074 " pathEditMode="relative" rAng="0" ptsTypes="AA">
                                      <p:cBhvr>
                                        <p:cTn id="14" dur="2000" fill="hold"/>
                                        <p:tgtEl>
                                          <p:spTgt spid="30"/>
                                        </p:tgtEl>
                                        <p:attrNameLst>
                                          <p:attrName>ppt_x</p:attrName>
                                          <p:attrName>ppt_y</p:attrName>
                                        </p:attrNameLst>
                                      </p:cBhvr>
                                      <p:rCtr x="131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嶄新學習經濟</a:t>
            </a:r>
            <a:endParaRPr lang="en-US" dirty="0"/>
          </a:p>
        </p:txBody>
      </p:sp>
      <p:sp>
        <p:nvSpPr>
          <p:cNvPr id="5" name="Rectangle 4"/>
          <p:cNvSpPr/>
          <p:nvPr/>
        </p:nvSpPr>
        <p:spPr>
          <a:xfrm>
            <a:off x="2177480" y="2571750"/>
            <a:ext cx="6858000" cy="400110"/>
          </a:xfrm>
          <a:prstGeom prst="rect">
            <a:avLst/>
          </a:prstGeom>
        </p:spPr>
        <p:txBody>
          <a:bodyPr wrap="square">
            <a:spAutoFit/>
          </a:bodyPr>
          <a:lstStyle/>
          <a:p>
            <a:r>
              <a:rPr lang="en-US" sz="2000" i="1" kern="0" dirty="0" smtClean="0">
                <a:solidFill>
                  <a:schemeClr val="bg1"/>
                </a:solidFill>
                <a:latin typeface="Arial" pitchFamily="34" charset="0"/>
                <a:cs typeface="Verdana"/>
              </a:rPr>
              <a:t>─ former U.S. Education Secretary Richard Riley</a:t>
            </a:r>
            <a:endParaRPr lang="en-GB" sz="2000" dirty="0">
              <a:solidFill>
                <a:schemeClr val="bg1"/>
              </a:solidFill>
            </a:endParaRPr>
          </a:p>
        </p:txBody>
      </p:sp>
      <p:pic>
        <p:nvPicPr>
          <p:cNvPr id="14" name="Picture 13" descr="Picture2.jpg"/>
          <p:cNvPicPr>
            <a:picLocks noChangeAspect="1"/>
          </p:cNvPicPr>
          <p:nvPr/>
        </p:nvPicPr>
        <p:blipFill>
          <a:blip r:embed="rId2" cstate="email"/>
          <a:srcRect/>
          <a:stretch>
            <a:fillRect/>
          </a:stretch>
        </p:blipFill>
        <p:spPr>
          <a:xfrm>
            <a:off x="8964527" y="1160654"/>
            <a:ext cx="216023" cy="3301309"/>
          </a:xfrm>
          <a:prstGeom prst="rect">
            <a:avLst/>
          </a:prstGeom>
          <a:scene3d>
            <a:camera prst="orthographicFront"/>
            <a:lightRig rig="threePt" dir="t"/>
          </a:scene3d>
          <a:sp3d>
            <a:bevelT/>
          </a:sp3d>
        </p:spPr>
      </p:pic>
      <p:grpSp>
        <p:nvGrpSpPr>
          <p:cNvPr id="19" name="Group 18"/>
          <p:cNvGrpSpPr/>
          <p:nvPr/>
        </p:nvGrpSpPr>
        <p:grpSpPr>
          <a:xfrm>
            <a:off x="91039" y="1789663"/>
            <a:ext cx="9234062" cy="1336963"/>
            <a:chOff x="91039" y="1789663"/>
            <a:chExt cx="9234062" cy="1336963"/>
          </a:xfrm>
        </p:grpSpPr>
        <p:sp>
          <p:nvSpPr>
            <p:cNvPr id="15" name="Content Placeholder 7"/>
            <p:cNvSpPr txBox="1">
              <a:spLocks/>
            </p:cNvSpPr>
            <p:nvPr/>
          </p:nvSpPr>
          <p:spPr>
            <a:xfrm>
              <a:off x="91039" y="1789663"/>
              <a:ext cx="8488218" cy="1104900"/>
            </a:xfrm>
            <a:prstGeom prst="rect">
              <a:avLst/>
            </a:prstGeom>
          </p:spPr>
          <p:txBody>
            <a:bodyPr>
              <a:noAutofit/>
            </a:bodyPr>
            <a:lstStyle/>
            <a:p>
              <a:pPr marL="185738" lvl="1" indent="-184150" eaLnBrk="0" hangingPunct="0">
                <a:lnSpc>
                  <a:spcPct val="120000"/>
                </a:lnSpc>
                <a:spcBef>
                  <a:spcPct val="40000"/>
                </a:spcBef>
                <a:spcAft>
                  <a:spcPts val="1800"/>
                </a:spcAft>
                <a:buClr>
                  <a:prstClr val="black"/>
                </a:buClr>
              </a:pPr>
              <a:r>
                <a:rPr lang="en-US" sz="2400" kern="0" dirty="0" smtClean="0">
                  <a:solidFill>
                    <a:srgbClr val="0070C0"/>
                  </a:solidFill>
                  <a:effectLst>
                    <a:outerShdw blurRad="38100" dist="38100" dir="2700000" algn="tl">
                      <a:srgbClr val="000000">
                        <a:alpha val="43137"/>
                      </a:srgbClr>
                    </a:outerShdw>
                  </a:effectLst>
                  <a:cs typeface="Verdana"/>
                </a:rPr>
                <a:t> </a:t>
              </a:r>
              <a:r>
                <a:rPr lang="en-US" sz="2400" kern="0" dirty="0" smtClean="0">
                  <a:solidFill>
                    <a:srgbClr val="0070C0"/>
                  </a:solidFill>
                  <a:effectLst>
                    <a:outerShdw blurRad="38100" dist="38100" dir="2700000" algn="tl">
                      <a:srgbClr val="000000">
                        <a:alpha val="43137"/>
                      </a:srgbClr>
                    </a:outerShdw>
                  </a:effectLst>
                  <a:ea typeface="MS PGothic" pitchFamily="34" charset="-128"/>
                  <a:cs typeface="Verdana"/>
                </a:rPr>
                <a:t>¨¨</a:t>
              </a:r>
              <a:endParaRPr lang="en-US" sz="2400" i="1" kern="0" dirty="0" smtClean="0">
                <a:solidFill>
                  <a:srgbClr val="0070C0"/>
                </a:solidFill>
                <a:effectLst>
                  <a:outerShdw blurRad="38100" dist="38100" dir="2700000" algn="tl">
                    <a:srgbClr val="000000">
                      <a:alpha val="43137"/>
                    </a:srgbClr>
                  </a:outerShdw>
                </a:effectLst>
                <a:ea typeface="MS PGothic" pitchFamily="34" charset="-128"/>
                <a:cs typeface="Verdana"/>
              </a:endParaRPr>
            </a:p>
          </p:txBody>
        </p:sp>
        <p:sp>
          <p:nvSpPr>
            <p:cNvPr id="16" name="Rectangle 15"/>
            <p:cNvSpPr/>
            <p:nvPr/>
          </p:nvSpPr>
          <p:spPr>
            <a:xfrm>
              <a:off x="2467101" y="2726516"/>
              <a:ext cx="6858000" cy="400110"/>
            </a:xfrm>
            <a:prstGeom prst="rect">
              <a:avLst/>
            </a:prstGeom>
          </p:spPr>
          <p:txBody>
            <a:bodyPr wrap="square">
              <a:spAutoFit/>
            </a:bodyPr>
            <a:lstStyle/>
            <a:p>
              <a:r>
                <a:rPr lang="en-US" sz="2000" i="1" kern="0" dirty="0" smtClean="0">
                  <a:solidFill>
                    <a:srgbClr val="0070C0"/>
                  </a:solidFill>
                  <a:latin typeface="Arial" pitchFamily="34" charset="0"/>
                  <a:cs typeface="Verdana"/>
                </a:rPr>
                <a:t>─ Richard Riley</a:t>
              </a:r>
              <a:endParaRPr lang="en-GB" sz="2000" dirty="0">
                <a:solidFill>
                  <a:srgbClr val="0070C0"/>
                </a:solidFill>
              </a:endParaRPr>
            </a:p>
          </p:txBody>
        </p:sp>
      </p:grpSp>
      <p:sp>
        <p:nvSpPr>
          <p:cNvPr id="17" name="Rectangle 16"/>
          <p:cNvSpPr/>
          <p:nvPr/>
        </p:nvSpPr>
        <p:spPr>
          <a:xfrm>
            <a:off x="166137" y="1062136"/>
            <a:ext cx="3861955" cy="584775"/>
          </a:xfrm>
          <a:prstGeom prst="rect">
            <a:avLst/>
          </a:prstGeom>
        </p:spPr>
        <p:txBody>
          <a:bodyPr wrap="none">
            <a:spAutoFit/>
          </a:bodyPr>
          <a:lstStyle/>
          <a:p>
            <a:r>
              <a:rPr lang="zh-CN" altLang="en-US" sz="3200" b="1" dirty="0" smtClean="0">
                <a:solidFill>
                  <a:srgbClr val="0070C0"/>
                </a:solidFill>
              </a:rPr>
              <a:t>教育工作者的角色</a:t>
            </a:r>
            <a:r>
              <a:rPr lang="en-US" sz="3200" b="1" dirty="0" smtClean="0">
                <a:solidFill>
                  <a:srgbClr val="0070C0"/>
                </a:solidFill>
              </a:rPr>
              <a:t>? </a:t>
            </a:r>
            <a:endParaRPr lang="en-US" sz="3200" b="1" dirty="0">
              <a:solidFill>
                <a:srgbClr val="0070C0"/>
              </a:solidFill>
            </a:endParaRPr>
          </a:p>
        </p:txBody>
      </p:sp>
      <p:sp>
        <p:nvSpPr>
          <p:cNvPr id="18" name="Rectangle 17"/>
          <p:cNvSpPr/>
          <p:nvPr/>
        </p:nvSpPr>
        <p:spPr>
          <a:xfrm>
            <a:off x="1836900" y="3613150"/>
            <a:ext cx="5262980" cy="646331"/>
          </a:xfrm>
          <a:prstGeom prst="rect">
            <a:avLst/>
          </a:prstGeom>
          <a:ln w="28575">
            <a:solidFill>
              <a:schemeClr val="tx1"/>
            </a:solidFill>
          </a:ln>
        </p:spPr>
        <p:txBody>
          <a:bodyPr wrap="none">
            <a:spAutoFit/>
          </a:bodyPr>
          <a:lstStyle/>
          <a:p>
            <a:pPr algn="ctr"/>
            <a:r>
              <a:rPr lang="zh-TW" altLang="en-US" b="1" i="1" dirty="0"/>
              <a:t>教學工作目前已經超越到了為“已知”崗位做準備</a:t>
            </a:r>
            <a:br>
              <a:rPr lang="zh-TW" altLang="en-US" b="1" i="1" dirty="0"/>
            </a:br>
            <a:r>
              <a:rPr lang="zh-TW" altLang="en-US" b="1" i="1" dirty="0"/>
              <a:t>要啟發學生“創造”自己的未來</a:t>
            </a:r>
            <a:r>
              <a:rPr lang="en-US" altLang="zh-TW" b="1" i="1" dirty="0"/>
              <a:t>/</a:t>
            </a:r>
            <a:r>
              <a:rPr lang="zh-TW" altLang="en-US" b="1" i="1" dirty="0"/>
              <a:t>工作</a:t>
            </a:r>
            <a:endParaRPr lang="en-US" b="1" i="1" dirty="0">
              <a:solidFill>
                <a:srgbClr val="0070C0"/>
              </a:solidFill>
            </a:endParaRPr>
          </a:p>
        </p:txBody>
      </p:sp>
      <p:sp>
        <p:nvSpPr>
          <p:cNvPr id="3" name="Rectangle 2"/>
          <p:cNvSpPr/>
          <p:nvPr/>
        </p:nvSpPr>
        <p:spPr>
          <a:xfrm>
            <a:off x="606175" y="1714337"/>
            <a:ext cx="6251825" cy="954107"/>
          </a:xfrm>
          <a:prstGeom prst="rect">
            <a:avLst/>
          </a:prstGeom>
        </p:spPr>
        <p:txBody>
          <a:bodyPr wrap="square">
            <a:spAutoFit/>
          </a:bodyPr>
          <a:lstStyle/>
          <a:p>
            <a:r>
              <a:rPr lang="zh-TW" altLang="en-US" sz="2800" b="1" dirty="0"/>
              <a:t>培養學生能勝任目前還不存在的工作</a:t>
            </a:r>
            <a:r>
              <a:rPr lang="en-US" altLang="zh-TW" sz="2800" b="1" dirty="0"/>
              <a:t>… </a:t>
            </a:r>
            <a:r>
              <a:rPr lang="zh-TW" altLang="en-US" sz="2800" b="1" dirty="0"/>
              <a:t>解決甚至還沒出現的問題</a:t>
            </a:r>
            <a:endParaRPr lang="en-US" sz="2800" b="1" dirty="0"/>
          </a:p>
        </p:txBody>
      </p:sp>
      <p:sp>
        <p:nvSpPr>
          <p:cNvPr id="4" name="Rectangle 3"/>
          <p:cNvSpPr/>
          <p:nvPr/>
        </p:nvSpPr>
        <p:spPr>
          <a:xfrm>
            <a:off x="4309406" y="2756948"/>
            <a:ext cx="2723823" cy="369332"/>
          </a:xfrm>
          <a:prstGeom prst="rect">
            <a:avLst/>
          </a:prstGeom>
        </p:spPr>
        <p:txBody>
          <a:bodyPr wrap="none">
            <a:spAutoFit/>
          </a:bodyPr>
          <a:lstStyle/>
          <a:p>
            <a:r>
              <a:rPr lang="zh-TW" altLang="en-US" dirty="0"/>
              <a:t>美國聯邦教育部前秘書長</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ithoncampus.com/wp-content/uploads/2010/05/fork-in-the-road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20061" y="172017"/>
            <a:ext cx="3204925" cy="39744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5390" y="339083"/>
            <a:ext cx="9227368" cy="1296144"/>
          </a:xfrm>
        </p:spPr>
        <p:txBody>
          <a:bodyPr/>
          <a:lstStyle/>
          <a:p>
            <a:r>
              <a:rPr lang="zh-TW" altLang="en-US" dirty="0"/>
              <a:t>嶄新學習經濟需要</a:t>
            </a:r>
            <a:r>
              <a:rPr lang="en-US" i="1" dirty="0" smtClean="0">
                <a:solidFill>
                  <a:srgbClr val="0070C0"/>
                </a:solidFill>
                <a:latin typeface="Neo Sans Intel Medium" pitchFamily="34" charset="0"/>
                <a:cs typeface="Arial" pitchFamily="34" charset="0"/>
              </a:rPr>
              <a:t>: </a:t>
            </a:r>
            <a:r>
              <a:rPr lang="en-US" sz="2000" i="1" dirty="0" smtClean="0">
                <a:solidFill>
                  <a:srgbClr val="0070C0"/>
                </a:solidFill>
                <a:latin typeface="Neo Sans Intel Medium" pitchFamily="34" charset="0"/>
                <a:cs typeface="Arial" pitchFamily="34" charset="0"/>
              </a:rPr>
              <a:t/>
            </a:r>
            <a:br>
              <a:rPr lang="en-US" sz="2000" i="1" dirty="0" smtClean="0">
                <a:solidFill>
                  <a:srgbClr val="0070C0"/>
                </a:solidFill>
                <a:latin typeface="Neo Sans Intel Medium" pitchFamily="34" charset="0"/>
                <a:cs typeface="Arial" pitchFamily="34" charset="0"/>
              </a:rPr>
            </a:br>
            <a:r>
              <a:rPr lang="en-US" sz="2000" i="1" dirty="0">
                <a:solidFill>
                  <a:srgbClr val="0070C0"/>
                </a:solidFill>
                <a:latin typeface="Neo Sans Intel Medium" pitchFamily="34" charset="0"/>
                <a:cs typeface="Arial" pitchFamily="34" charset="0"/>
              </a:rPr>
              <a:t>	</a:t>
            </a:r>
            <a:r>
              <a:rPr lang="en-US" sz="2000" i="1" dirty="0" smtClean="0">
                <a:solidFill>
                  <a:srgbClr val="0070C0"/>
                </a:solidFill>
                <a:latin typeface="Neo Sans Intel Medium" pitchFamily="34" charset="0"/>
                <a:cs typeface="Arial" pitchFamily="34" charset="0"/>
              </a:rPr>
              <a:t>		</a:t>
            </a:r>
            <a:br>
              <a:rPr lang="en-US" sz="2000" i="1" dirty="0" smtClean="0">
                <a:solidFill>
                  <a:srgbClr val="0070C0"/>
                </a:solidFill>
                <a:latin typeface="Neo Sans Intel Medium" pitchFamily="34" charset="0"/>
                <a:cs typeface="Arial" pitchFamily="34" charset="0"/>
              </a:rPr>
            </a:br>
            <a:r>
              <a:rPr lang="en-US" sz="2000" i="1" dirty="0" smtClean="0">
                <a:solidFill>
                  <a:srgbClr val="0070C0"/>
                </a:solidFill>
                <a:latin typeface="Neo Sans Intel Medium" pitchFamily="34" charset="0"/>
                <a:cs typeface="Arial" pitchFamily="34" charset="0"/>
              </a:rPr>
              <a:t>			</a:t>
            </a:r>
            <a:r>
              <a:rPr lang="zh-TW" altLang="en-US" i="1" u="sng" dirty="0"/>
              <a:t>更多的領導者</a:t>
            </a:r>
            <a:r>
              <a:rPr lang="en-US" sz="2400" i="1" u="sng" dirty="0" smtClean="0">
                <a:solidFill>
                  <a:srgbClr val="0070C0"/>
                </a:solidFill>
                <a:latin typeface="Neo Sans Intel Medium" pitchFamily="34" charset="0"/>
                <a:cs typeface="Arial" pitchFamily="34" charset="0"/>
              </a:rPr>
              <a:t/>
            </a:r>
            <a:br>
              <a:rPr lang="en-US" sz="2400" i="1" u="sng" dirty="0" smtClean="0">
                <a:solidFill>
                  <a:srgbClr val="0070C0"/>
                </a:solidFill>
                <a:latin typeface="Neo Sans Intel Medium" pitchFamily="34" charset="0"/>
                <a:cs typeface="Arial" pitchFamily="34" charset="0"/>
              </a:rPr>
            </a:br>
            <a:r>
              <a:rPr lang="en-US" sz="2000" dirty="0" smtClean="0">
                <a:solidFill>
                  <a:srgbClr val="0070C0"/>
                </a:solidFill>
                <a:latin typeface="Neo Sans Intel Medium" pitchFamily="34" charset="0"/>
                <a:cs typeface="Arial" pitchFamily="34" charset="0"/>
              </a:rPr>
              <a:t/>
            </a:r>
            <a:br>
              <a:rPr lang="en-US" sz="2000" dirty="0" smtClean="0">
                <a:solidFill>
                  <a:srgbClr val="0070C0"/>
                </a:solidFill>
                <a:latin typeface="Neo Sans Intel Medium" pitchFamily="34" charset="0"/>
                <a:cs typeface="Arial" pitchFamily="34" charset="0"/>
              </a:rPr>
            </a:br>
            <a:r>
              <a:rPr lang="zh-CN" altLang="en-US" sz="2000" dirty="0" smtClean="0">
                <a:solidFill>
                  <a:srgbClr val="0070C0"/>
                </a:solidFill>
                <a:latin typeface="Neo Sans Intel Medium" pitchFamily="34" charset="0"/>
                <a:cs typeface="Arial" pitchFamily="34" charset="0"/>
              </a:rPr>
              <a:t>普通工作人员</a:t>
            </a:r>
            <a:r>
              <a:rPr lang="en-US" dirty="0" smtClean="0">
                <a:solidFill>
                  <a:srgbClr val="0070C0"/>
                </a:solidFill>
                <a:latin typeface="Neo Sans Intel Medium" pitchFamily="34" charset="0"/>
                <a:cs typeface="Arial" pitchFamily="34" charset="0"/>
              </a:rPr>
              <a:t>:</a:t>
            </a:r>
            <a:r>
              <a:rPr lang="en-US" sz="2000" dirty="0" smtClean="0">
                <a:solidFill>
                  <a:srgbClr val="0070C0"/>
                </a:solidFill>
                <a:latin typeface="Neo Sans Intel Medium" pitchFamily="34" charset="0"/>
                <a:cs typeface="Arial" pitchFamily="34" charset="0"/>
              </a:rPr>
              <a:t/>
            </a:r>
            <a:br>
              <a:rPr lang="en-US" sz="2000" dirty="0" smtClean="0">
                <a:solidFill>
                  <a:srgbClr val="0070C0"/>
                </a:solidFill>
                <a:latin typeface="Neo Sans Intel Medium" pitchFamily="34" charset="0"/>
                <a:cs typeface="Arial" pitchFamily="34" charset="0"/>
              </a:rPr>
            </a:br>
            <a:r>
              <a:rPr lang="en-US" sz="2000" dirty="0">
                <a:solidFill>
                  <a:srgbClr val="0070C0"/>
                </a:solidFill>
                <a:latin typeface="Neo Sans Intel Medium" pitchFamily="34" charset="0"/>
                <a:cs typeface="Arial" pitchFamily="34" charset="0"/>
              </a:rPr>
              <a:t>	</a:t>
            </a:r>
            <a:r>
              <a:rPr lang="en-US" sz="2000" dirty="0" smtClean="0">
                <a:solidFill>
                  <a:srgbClr val="0070C0"/>
                </a:solidFill>
                <a:latin typeface="Neo Sans Intel Medium" pitchFamily="34" charset="0"/>
                <a:cs typeface="Arial" pitchFamily="34" charset="0"/>
              </a:rPr>
              <a:t>   </a:t>
            </a:r>
            <a:br>
              <a:rPr lang="en-US" sz="2000" dirty="0" smtClean="0">
                <a:solidFill>
                  <a:srgbClr val="0070C0"/>
                </a:solidFill>
                <a:latin typeface="Neo Sans Intel Medium" pitchFamily="34" charset="0"/>
                <a:cs typeface="Arial" pitchFamily="34" charset="0"/>
              </a:rPr>
            </a:br>
            <a:r>
              <a:rPr lang="en-US" sz="2000" dirty="0" smtClean="0">
                <a:solidFill>
                  <a:srgbClr val="0070C0"/>
                </a:solidFill>
                <a:latin typeface="Neo Sans Intel Medium" pitchFamily="34" charset="0"/>
                <a:cs typeface="Arial" pitchFamily="34" charset="0"/>
              </a:rPr>
              <a:t>	    </a:t>
            </a:r>
            <a:r>
              <a:rPr lang="zh-CN" altLang="en-US" sz="2400" i="1" u="sng" dirty="0" smtClean="0">
                <a:solidFill>
                  <a:srgbClr val="0070C0"/>
                </a:solidFill>
                <a:latin typeface="Neo Sans Intel Medium" pitchFamily="34" charset="0"/>
                <a:cs typeface="Arial" pitchFamily="34" charset="0"/>
              </a:rPr>
              <a:t>做不平凡的事</a:t>
            </a:r>
            <a:r>
              <a:rPr lang="en-US" altLang="ja-JP" sz="2400" i="1" u="sng" dirty="0" smtClean="0">
                <a:solidFill>
                  <a:srgbClr val="0070C0"/>
                </a:solidFill>
                <a:latin typeface="Neo Sans Intel Medium" pitchFamily="34" charset="0"/>
                <a:cs typeface="Arial" pitchFamily="34" charset="0"/>
              </a:rPr>
              <a:t>!</a:t>
            </a:r>
            <a:br>
              <a:rPr lang="en-US" altLang="ja-JP" sz="2400" i="1" u="sng" dirty="0" smtClean="0">
                <a:solidFill>
                  <a:srgbClr val="0070C0"/>
                </a:solidFill>
                <a:latin typeface="Neo Sans Intel Medium" pitchFamily="34" charset="0"/>
                <a:cs typeface="Arial" pitchFamily="34" charset="0"/>
              </a:rPr>
            </a:br>
            <a:r>
              <a:rPr lang="en-US" altLang="ja-JP" sz="2400" i="1" u="sng" dirty="0" smtClean="0">
                <a:solidFill>
                  <a:srgbClr val="0070C0"/>
                </a:solidFill>
                <a:latin typeface="Neo Sans Intel Medium" pitchFamily="34" charset="0"/>
                <a:cs typeface="Arial" pitchFamily="34" charset="0"/>
              </a:rPr>
              <a:t/>
            </a:r>
            <a:br>
              <a:rPr lang="en-US" altLang="ja-JP" sz="2400" i="1" u="sng" dirty="0" smtClean="0">
                <a:solidFill>
                  <a:srgbClr val="0070C0"/>
                </a:solidFill>
                <a:latin typeface="Neo Sans Intel Medium" pitchFamily="34" charset="0"/>
                <a:cs typeface="Arial" pitchFamily="34" charset="0"/>
              </a:rPr>
            </a:br>
            <a:r>
              <a:rPr lang="en-US" altLang="ja-JP" sz="2400" i="1" u="sng" dirty="0">
                <a:solidFill>
                  <a:srgbClr val="0070C0"/>
                </a:solidFill>
                <a:latin typeface="Neo Sans Intel Medium" pitchFamily="34" charset="0"/>
                <a:cs typeface="Arial" pitchFamily="34" charset="0"/>
              </a:rPr>
              <a:t/>
            </a:r>
            <a:br>
              <a:rPr lang="en-US" altLang="ja-JP" sz="2400" i="1" u="sng" dirty="0">
                <a:solidFill>
                  <a:srgbClr val="0070C0"/>
                </a:solidFill>
                <a:latin typeface="Neo Sans Intel Medium" pitchFamily="34" charset="0"/>
                <a:cs typeface="Arial" pitchFamily="34" charset="0"/>
              </a:rPr>
            </a:br>
            <a:r>
              <a:rPr lang="en-US" altLang="ja-JP" sz="2400" i="1" dirty="0">
                <a:solidFill>
                  <a:srgbClr val="0070C0"/>
                </a:solidFill>
                <a:latin typeface="Neo Sans Intel Medium" pitchFamily="34" charset="0"/>
                <a:cs typeface="Arial" pitchFamily="34" charset="0"/>
              </a:rPr>
              <a:t>	</a:t>
            </a:r>
            <a:r>
              <a:rPr lang="zh-TW" altLang="en-US" dirty="0" smtClean="0"/>
              <a:t>教</a:t>
            </a:r>
            <a:r>
              <a:rPr lang="zh-TW" altLang="en-US" dirty="0"/>
              <a:t>育變</a:t>
            </a:r>
            <a:r>
              <a:rPr lang="zh-TW" altLang="en-US" dirty="0" smtClean="0"/>
              <a:t>革</a:t>
            </a:r>
            <a:r>
              <a:rPr lang="en-US" altLang="zh-TW" dirty="0" smtClean="0"/>
              <a:t>? </a:t>
            </a:r>
            <a:r>
              <a:rPr lang="zh-TW" altLang="en-US" dirty="0"/>
              <a:t>選擇很多</a:t>
            </a:r>
            <a:r>
              <a:rPr lang="en-US" dirty="0" smtClean="0">
                <a:solidFill>
                  <a:srgbClr val="0070C0"/>
                </a:solidFill>
                <a:latin typeface="Neo Sans Intel Medium" pitchFamily="34" charset="0"/>
                <a:cs typeface="Arial" pitchFamily="34" charset="0"/>
              </a:rPr>
              <a:t>:</a:t>
            </a:r>
            <a:r>
              <a:rPr lang="en-US" sz="1600" dirty="0" smtClean="0">
                <a:solidFill>
                  <a:srgbClr val="0070C0"/>
                </a:solidFill>
                <a:effectLst>
                  <a:glow rad="228600">
                    <a:schemeClr val="bg2">
                      <a:alpha val="40000"/>
                    </a:schemeClr>
                  </a:glow>
                  <a:outerShdw blurRad="38100" dist="38100" dir="2700000" algn="tl">
                    <a:srgbClr val="000000">
                      <a:alpha val="43137"/>
                    </a:srgbClr>
                  </a:outerShdw>
                </a:effectLst>
              </a:rPr>
              <a:t/>
            </a:r>
            <a:br>
              <a:rPr lang="en-US" sz="1600" dirty="0" smtClean="0">
                <a:solidFill>
                  <a:srgbClr val="0070C0"/>
                </a:solidFill>
                <a:effectLst>
                  <a:glow rad="228600">
                    <a:schemeClr val="bg2">
                      <a:alpha val="40000"/>
                    </a:schemeClr>
                  </a:glow>
                  <a:outerShdw blurRad="38100" dist="38100" dir="2700000" algn="tl">
                    <a:srgbClr val="000000">
                      <a:alpha val="43137"/>
                    </a:srgbClr>
                  </a:outerShdw>
                </a:effectLst>
              </a:rPr>
            </a:br>
            <a:endParaRPr lang="en-US" sz="1600" dirty="0">
              <a:solidFill>
                <a:srgbClr val="0070C0"/>
              </a:solidFill>
              <a:effectLst>
                <a:glow rad="228600">
                  <a:schemeClr val="bg2">
                    <a:alpha val="40000"/>
                  </a:schemeClr>
                </a:glow>
                <a:outerShdw blurRad="38100" dist="38100" dir="2700000" algn="tl">
                  <a:srgbClr val="000000">
                    <a:alpha val="43137"/>
                  </a:srgbClr>
                </a:outerShdw>
              </a:effectLst>
            </a:endParaRPr>
          </a:p>
        </p:txBody>
      </p:sp>
      <p:sp>
        <p:nvSpPr>
          <p:cNvPr id="4" name="Rectangle 3"/>
          <p:cNvSpPr/>
          <p:nvPr/>
        </p:nvSpPr>
        <p:spPr>
          <a:xfrm>
            <a:off x="1205837" y="4071663"/>
            <a:ext cx="3897221" cy="523220"/>
          </a:xfrm>
          <a:prstGeom prst="rect">
            <a:avLst/>
          </a:prstGeom>
        </p:spPr>
        <p:txBody>
          <a:bodyPr wrap="none">
            <a:spAutoFit/>
          </a:bodyPr>
          <a:lstStyle/>
          <a:p>
            <a:r>
              <a:rPr lang="zh-TW" altLang="en-US" sz="2800" b="1" dirty="0"/>
              <a:t>現在正是你的</a:t>
            </a:r>
            <a:r>
              <a:rPr lang="zh-TW" altLang="en-US" sz="2800" b="1" u="sng" dirty="0"/>
              <a:t>領導時機</a:t>
            </a:r>
            <a:r>
              <a:rPr lang="en-US" sz="2400" dirty="0" smtClean="0">
                <a:solidFill>
                  <a:schemeClr val="accent3">
                    <a:lumMod val="75000"/>
                  </a:schemeClr>
                </a:solidFill>
                <a:effectLst>
                  <a:glow rad="228600">
                    <a:schemeClr val="bg2">
                      <a:alpha val="40000"/>
                    </a:schemeClr>
                  </a:glow>
                  <a:outerShdw blurRad="38100" dist="38100" dir="2700000" algn="tl">
                    <a:srgbClr val="000000">
                      <a:alpha val="43137"/>
                    </a:srgbClr>
                  </a:outerShdw>
                </a:effectLst>
              </a:rPr>
              <a:t>!</a:t>
            </a:r>
            <a:endParaRPr lang="en-US" sz="2400" dirty="0">
              <a:solidFill>
                <a:schemeClr val="accent3">
                  <a:lumMod val="75000"/>
                </a:schemeClr>
              </a:solidFill>
            </a:endParaRPr>
          </a:p>
        </p:txBody>
      </p:sp>
    </p:spTree>
    <p:extLst>
      <p:ext uri="{BB962C8B-B14F-4D97-AF65-F5344CB8AC3E}">
        <p14:creationId xmlns:p14="http://schemas.microsoft.com/office/powerpoint/2010/main" val="31883138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58" y="1195502"/>
            <a:ext cx="3441958" cy="2304651"/>
          </a:xfrm>
        </p:spPr>
        <p:txBody>
          <a:bodyPr/>
          <a:lstStyle/>
          <a:p>
            <a:pPr algn="ctr">
              <a:lnSpc>
                <a:spcPct val="150000"/>
              </a:lnSpc>
            </a:pPr>
            <a:r>
              <a:rPr lang="zh-TW" altLang="en-US" sz="4000" dirty="0"/>
              <a:t>理想的數字化學習環境</a:t>
            </a:r>
            <a:r>
              <a:rPr lang="en-US" altLang="ja-JP" sz="4000" b="0" dirty="0" smtClean="0">
                <a:solidFill>
                  <a:srgbClr val="0C2E86"/>
                </a:solidFill>
                <a:latin typeface="Neo Sans Intel Medium" pitchFamily="34" charset="0"/>
                <a:cs typeface="Arial" charset="0"/>
              </a:rPr>
              <a:t>?</a:t>
            </a:r>
            <a:endParaRPr lang="en-US" altLang="ja-JP" sz="4000" b="0" dirty="0">
              <a:solidFill>
                <a:srgbClr val="0C2E86"/>
              </a:solidFill>
              <a:latin typeface="Neo Sans Intel Medium" pitchFamily="34" charset="0"/>
              <a:cs typeface="Arial" charset="0"/>
            </a:endParaRPr>
          </a:p>
        </p:txBody>
      </p:sp>
      <p:pic>
        <p:nvPicPr>
          <p:cNvPr id="3" name="Picture 2" descr="Ideal Learning at whiteboard.jpg"/>
          <p:cNvPicPr>
            <a:picLocks noChangeAspect="1"/>
          </p:cNvPicPr>
          <p:nvPr/>
        </p:nvPicPr>
        <p:blipFill>
          <a:blip r:embed="rId2" cstate="print"/>
          <a:stretch>
            <a:fillRect/>
          </a:stretch>
        </p:blipFill>
        <p:spPr>
          <a:xfrm>
            <a:off x="3808991" y="484449"/>
            <a:ext cx="5142741" cy="3857055"/>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77" y="299269"/>
            <a:ext cx="8229600" cy="665226"/>
          </a:xfrm>
        </p:spPr>
        <p:txBody>
          <a:bodyPr/>
          <a:lstStyle/>
          <a:p>
            <a:r>
              <a:rPr lang="zh-TW" altLang="en-US" dirty="0"/>
              <a:t>獲取二十一世紀技</a:t>
            </a:r>
            <a:r>
              <a:rPr lang="zh-TW" altLang="en-US" dirty="0" smtClean="0"/>
              <a:t>能</a:t>
            </a:r>
            <a:r>
              <a:rPr lang="en-US" altLang="zh-TW" dirty="0" smtClean="0"/>
              <a:t/>
            </a:r>
            <a:br>
              <a:rPr lang="en-US" altLang="zh-TW" dirty="0" smtClean="0"/>
            </a:br>
            <a:r>
              <a:rPr lang="en-US" altLang="zh-TW" dirty="0" smtClean="0"/>
              <a:t>- </a:t>
            </a:r>
            <a:r>
              <a:rPr lang="zh-TW" altLang="en-US" sz="2000" dirty="0" smtClean="0"/>
              <a:t>任</a:t>
            </a:r>
            <a:r>
              <a:rPr lang="zh-TW" altLang="en-US" sz="2000" dirty="0"/>
              <a:t>何地點，任何時間以及任何方式的學習</a:t>
            </a:r>
            <a:endParaRPr lang="en-US" dirty="0"/>
          </a:p>
        </p:txBody>
      </p:sp>
      <p:pic>
        <p:nvPicPr>
          <p:cNvPr id="3" name="Picture 21" descr="classmate_PC_illustration.jpg"/>
          <p:cNvPicPr>
            <a:picLocks noChangeAspect="1"/>
          </p:cNvPicPr>
          <p:nvPr/>
        </p:nvPicPr>
        <p:blipFill>
          <a:blip r:embed="rId2" cstate="print"/>
          <a:srcRect/>
          <a:stretch>
            <a:fillRect/>
          </a:stretch>
        </p:blipFill>
        <p:spPr bwMode="auto">
          <a:xfrm>
            <a:off x="423866" y="1139182"/>
            <a:ext cx="7757758" cy="3505485"/>
          </a:xfrm>
          <a:prstGeom prst="rect">
            <a:avLst/>
          </a:prstGeom>
          <a:noFill/>
          <a:ln w="9525">
            <a:noFill/>
            <a:miter lim="800000"/>
            <a:headEnd/>
            <a:tailEnd/>
          </a:ln>
        </p:spPr>
      </p:pic>
      <p:sp>
        <p:nvSpPr>
          <p:cNvPr id="4" name="Text Box 8"/>
          <p:cNvSpPr txBox="1">
            <a:spLocks noChangeArrowheads="1"/>
          </p:cNvSpPr>
          <p:nvPr/>
        </p:nvSpPr>
        <p:spPr bwMode="auto">
          <a:xfrm>
            <a:off x="7347363" y="3805888"/>
            <a:ext cx="1239519" cy="369332"/>
          </a:xfrm>
          <a:prstGeom prst="rect">
            <a:avLst/>
          </a:prstGeom>
          <a:noFill/>
          <a:ln w="22225">
            <a:noFill/>
            <a:miter lim="800000"/>
            <a:headEnd/>
            <a:tailEnd/>
          </a:ln>
        </p:spPr>
        <p:txBody>
          <a:bodyPr wrap="square">
            <a:spAutoFit/>
          </a:bodyPr>
          <a:lstStyle/>
          <a:p>
            <a:pPr eaLnBrk="0" hangingPunct="0">
              <a:lnSpc>
                <a:spcPct val="75000"/>
              </a:lnSpc>
              <a:spcBef>
                <a:spcPct val="50000"/>
              </a:spcBef>
              <a:defRPr/>
            </a:pPr>
            <a:r>
              <a:rPr lang="en-US" sz="1200" b="1" dirty="0" smtClean="0">
                <a:solidFill>
                  <a:srgbClr val="292929"/>
                </a:solidFill>
                <a:effectLst>
                  <a:outerShdw blurRad="38100" dist="38100" dir="2700000" algn="tl">
                    <a:srgbClr val="C0C0C0"/>
                  </a:outerShdw>
                </a:effectLst>
                <a:latin typeface="Verdana" pitchFamily="-112" charset="0"/>
                <a:ea typeface="SimSun" pitchFamily="2" charset="-122"/>
                <a:cs typeface="Arial"/>
              </a:rPr>
              <a:t>Parents</a:t>
            </a:r>
            <a:br>
              <a:rPr lang="en-US" sz="1200" b="1" dirty="0" smtClean="0">
                <a:solidFill>
                  <a:srgbClr val="292929"/>
                </a:solidFill>
                <a:effectLst>
                  <a:outerShdw blurRad="38100" dist="38100" dir="2700000" algn="tl">
                    <a:srgbClr val="C0C0C0"/>
                  </a:outerShdw>
                </a:effectLst>
                <a:latin typeface="Verdana" pitchFamily="-112" charset="0"/>
                <a:ea typeface="SimSun" pitchFamily="2" charset="-122"/>
                <a:cs typeface="Arial"/>
              </a:rPr>
            </a:br>
            <a:r>
              <a:rPr lang="en-US" sz="1200" b="1" dirty="0" smtClean="0">
                <a:solidFill>
                  <a:srgbClr val="292929"/>
                </a:solidFill>
                <a:effectLst>
                  <a:outerShdw blurRad="38100" dist="38100" dir="2700000" algn="tl">
                    <a:srgbClr val="C0C0C0"/>
                  </a:outerShdw>
                </a:effectLst>
                <a:latin typeface="Verdana" pitchFamily="-112" charset="0"/>
                <a:ea typeface="SimSun" pitchFamily="2" charset="-122"/>
                <a:cs typeface="Arial"/>
              </a:rPr>
              <a:t> &amp; Experts</a:t>
            </a:r>
            <a:endParaRPr lang="en-US" sz="1200" b="1" dirty="0">
              <a:solidFill>
                <a:srgbClr val="292929"/>
              </a:solidFill>
              <a:effectLst>
                <a:outerShdw blurRad="38100" dist="38100" dir="2700000" algn="tl">
                  <a:srgbClr val="C0C0C0"/>
                </a:outerShdw>
              </a:effectLst>
              <a:latin typeface="Verdana" pitchFamily="-112" charset="0"/>
              <a:ea typeface="SimSun" pitchFamily="2" charset="-122"/>
              <a:cs typeface="Arial"/>
            </a:endParaRPr>
          </a:p>
        </p:txBody>
      </p:sp>
      <p:sp>
        <p:nvSpPr>
          <p:cNvPr id="5" name="Text Box 9"/>
          <p:cNvSpPr txBox="1">
            <a:spLocks noChangeArrowheads="1"/>
          </p:cNvSpPr>
          <p:nvPr/>
        </p:nvSpPr>
        <p:spPr bwMode="auto">
          <a:xfrm>
            <a:off x="6456891" y="4213697"/>
            <a:ext cx="749300" cy="230187"/>
          </a:xfrm>
          <a:prstGeom prst="rect">
            <a:avLst/>
          </a:prstGeom>
          <a:noFill/>
          <a:ln w="22225">
            <a:noFill/>
            <a:miter lim="800000"/>
            <a:headEnd/>
            <a:tailEnd/>
          </a:ln>
        </p:spPr>
        <p:txBody>
          <a:bodyPr wrap="none">
            <a:spAutoFit/>
          </a:bodyPr>
          <a:lstStyle/>
          <a:p>
            <a:pPr eaLnBrk="0" hangingPunct="0">
              <a:lnSpc>
                <a:spcPct val="75000"/>
              </a:lnSpc>
              <a:spcBef>
                <a:spcPct val="50000"/>
              </a:spcBef>
            </a:pPr>
            <a:r>
              <a:rPr lang="en-US" sz="1200" b="1" dirty="0">
                <a:solidFill>
                  <a:srgbClr val="292929"/>
                </a:solidFill>
                <a:ea typeface="SimSun" pitchFamily="2" charset="-122"/>
              </a:rPr>
              <a:t>Internet</a:t>
            </a:r>
          </a:p>
        </p:txBody>
      </p:sp>
      <p:sp>
        <p:nvSpPr>
          <p:cNvPr id="6" name="Text Box 10"/>
          <p:cNvSpPr txBox="1">
            <a:spLocks noChangeArrowheads="1"/>
          </p:cNvSpPr>
          <p:nvPr/>
        </p:nvSpPr>
        <p:spPr bwMode="auto">
          <a:xfrm>
            <a:off x="5801865" y="2178059"/>
            <a:ext cx="1574470" cy="387798"/>
          </a:xfrm>
          <a:prstGeom prst="rect">
            <a:avLst/>
          </a:prstGeom>
          <a:noFill/>
          <a:ln w="22225">
            <a:noFill/>
            <a:miter lim="800000"/>
            <a:headEnd/>
            <a:tailEnd/>
          </a:ln>
        </p:spPr>
        <p:txBody>
          <a:bodyPr wrap="none">
            <a:spAutoFit/>
          </a:bodyPr>
          <a:lstStyle/>
          <a:p>
            <a:pPr algn="ctr" eaLnBrk="0" hangingPunct="0">
              <a:lnSpc>
                <a:spcPct val="55000"/>
              </a:lnSpc>
              <a:spcBef>
                <a:spcPct val="50000"/>
              </a:spcBef>
            </a:pPr>
            <a:r>
              <a:rPr lang="en-US" sz="1200" b="1" dirty="0">
                <a:solidFill>
                  <a:srgbClr val="292929"/>
                </a:solidFill>
                <a:ea typeface="SimSun" pitchFamily="2" charset="-122"/>
              </a:rPr>
              <a:t>Other Schools</a:t>
            </a:r>
          </a:p>
          <a:p>
            <a:pPr algn="ctr" eaLnBrk="0" hangingPunct="0">
              <a:lnSpc>
                <a:spcPct val="55000"/>
              </a:lnSpc>
              <a:spcBef>
                <a:spcPct val="50000"/>
              </a:spcBef>
            </a:pPr>
            <a:r>
              <a:rPr lang="en-US" sz="1200" b="1" dirty="0" smtClean="0">
                <a:solidFill>
                  <a:srgbClr val="292929"/>
                </a:solidFill>
                <a:ea typeface="SimSun" pitchFamily="2" charset="-122"/>
              </a:rPr>
              <a:t>&amp; Organizations</a:t>
            </a:r>
            <a:endParaRPr lang="en-US" sz="1200" b="1" dirty="0">
              <a:solidFill>
                <a:srgbClr val="292929"/>
              </a:solidFill>
              <a:ea typeface="SimSun" pitchFamily="2" charset="-122"/>
            </a:endParaRPr>
          </a:p>
        </p:txBody>
      </p:sp>
      <p:sp>
        <p:nvSpPr>
          <p:cNvPr id="7" name="Text Box 11"/>
          <p:cNvSpPr txBox="1">
            <a:spLocks noChangeArrowheads="1"/>
          </p:cNvSpPr>
          <p:nvPr/>
        </p:nvSpPr>
        <p:spPr bwMode="auto">
          <a:xfrm>
            <a:off x="7408392" y="2745616"/>
            <a:ext cx="1168910" cy="507831"/>
          </a:xfrm>
          <a:prstGeom prst="rect">
            <a:avLst/>
          </a:prstGeom>
          <a:noFill/>
          <a:ln w="22225">
            <a:noFill/>
            <a:miter lim="800000"/>
            <a:headEnd/>
            <a:tailEnd/>
          </a:ln>
        </p:spPr>
        <p:txBody>
          <a:bodyPr wrap="none">
            <a:spAutoFit/>
          </a:bodyPr>
          <a:lstStyle/>
          <a:p>
            <a:pPr algn="ctr" eaLnBrk="0" hangingPunct="0">
              <a:lnSpc>
                <a:spcPct val="75000"/>
              </a:lnSpc>
              <a:spcBef>
                <a:spcPct val="50000"/>
              </a:spcBef>
            </a:pPr>
            <a:r>
              <a:rPr lang="en-US" sz="1200" b="1" dirty="0" smtClean="0">
                <a:solidFill>
                  <a:srgbClr val="292929"/>
                </a:solidFill>
                <a:ea typeface="SimSun" pitchFamily="2" charset="-122"/>
              </a:rPr>
              <a:t>Libraries &amp;</a:t>
            </a:r>
            <a:br>
              <a:rPr lang="en-US" sz="1200" b="1" dirty="0" smtClean="0">
                <a:solidFill>
                  <a:srgbClr val="292929"/>
                </a:solidFill>
                <a:ea typeface="SimSun" pitchFamily="2" charset="-122"/>
              </a:rPr>
            </a:br>
            <a:r>
              <a:rPr lang="en-US" sz="1200" b="1" dirty="0" smtClean="0">
                <a:solidFill>
                  <a:srgbClr val="292929"/>
                </a:solidFill>
                <a:ea typeface="SimSun" pitchFamily="2" charset="-122"/>
              </a:rPr>
              <a:t>Community</a:t>
            </a:r>
            <a:br>
              <a:rPr lang="en-US" sz="1200" b="1" dirty="0" smtClean="0">
                <a:solidFill>
                  <a:srgbClr val="292929"/>
                </a:solidFill>
                <a:ea typeface="SimSun" pitchFamily="2" charset="-122"/>
              </a:rPr>
            </a:br>
            <a:r>
              <a:rPr lang="en-US" sz="1200" b="1" dirty="0" smtClean="0">
                <a:solidFill>
                  <a:srgbClr val="292929"/>
                </a:solidFill>
                <a:ea typeface="SimSun" pitchFamily="2" charset="-122"/>
              </a:rPr>
              <a:t>Content</a:t>
            </a:r>
            <a:endParaRPr lang="en-US" sz="1200" b="1" dirty="0">
              <a:solidFill>
                <a:srgbClr val="292929"/>
              </a:solidFill>
              <a:ea typeface="SimSun" pitchFamily="2" charset="-122"/>
            </a:endParaRPr>
          </a:p>
        </p:txBody>
      </p:sp>
      <p:sp>
        <p:nvSpPr>
          <p:cNvPr id="8" name="Text Box 12"/>
          <p:cNvSpPr txBox="1">
            <a:spLocks noChangeArrowheads="1"/>
          </p:cNvSpPr>
          <p:nvPr/>
        </p:nvSpPr>
        <p:spPr bwMode="auto">
          <a:xfrm>
            <a:off x="4755203" y="4356098"/>
            <a:ext cx="1369286" cy="507831"/>
          </a:xfrm>
          <a:prstGeom prst="rect">
            <a:avLst/>
          </a:prstGeom>
          <a:noFill/>
          <a:ln w="22225">
            <a:noFill/>
            <a:miter lim="800000"/>
            <a:headEnd/>
            <a:tailEnd/>
          </a:ln>
        </p:spPr>
        <p:txBody>
          <a:bodyPr wrap="none">
            <a:spAutoFit/>
          </a:bodyPr>
          <a:lstStyle/>
          <a:p>
            <a:pPr algn="ctr" eaLnBrk="0" hangingPunct="0">
              <a:lnSpc>
                <a:spcPct val="75000"/>
              </a:lnSpc>
              <a:spcBef>
                <a:spcPct val="50000"/>
              </a:spcBef>
            </a:pPr>
            <a:r>
              <a:rPr lang="en-US" sz="1200" b="1" dirty="0" smtClean="0">
                <a:solidFill>
                  <a:srgbClr val="292929"/>
                </a:solidFill>
                <a:ea typeface="SimSun" pitchFamily="2" charset="-122"/>
              </a:rPr>
              <a:t>Online</a:t>
            </a:r>
            <a:br>
              <a:rPr lang="en-US" sz="1200" b="1" dirty="0" smtClean="0">
                <a:solidFill>
                  <a:srgbClr val="292929"/>
                </a:solidFill>
                <a:ea typeface="SimSun" pitchFamily="2" charset="-122"/>
              </a:rPr>
            </a:br>
            <a:r>
              <a:rPr lang="en-US" sz="1200" b="1" dirty="0" smtClean="0">
                <a:solidFill>
                  <a:srgbClr val="292929"/>
                </a:solidFill>
                <a:ea typeface="SimSun" pitchFamily="2" charset="-122"/>
              </a:rPr>
              <a:t>Communities </a:t>
            </a:r>
            <a:br>
              <a:rPr lang="en-US" sz="1200" b="1" dirty="0" smtClean="0">
                <a:solidFill>
                  <a:srgbClr val="292929"/>
                </a:solidFill>
                <a:ea typeface="SimSun" pitchFamily="2" charset="-122"/>
              </a:rPr>
            </a:br>
            <a:r>
              <a:rPr lang="en-US" sz="1200" b="1" dirty="0" smtClean="0">
                <a:solidFill>
                  <a:srgbClr val="292929"/>
                </a:solidFill>
                <a:ea typeface="SimSun" pitchFamily="2" charset="-122"/>
              </a:rPr>
              <a:t>&amp; Portals</a:t>
            </a:r>
            <a:endParaRPr lang="en-US" sz="1200" b="1" dirty="0">
              <a:solidFill>
                <a:srgbClr val="292929"/>
              </a:solidFill>
              <a:ea typeface="SimSun" pitchFamily="2" charset="-122"/>
            </a:endParaRPr>
          </a:p>
        </p:txBody>
      </p:sp>
      <p:sp>
        <p:nvSpPr>
          <p:cNvPr id="9" name="Text Box 13"/>
          <p:cNvSpPr txBox="1">
            <a:spLocks noChangeArrowheads="1"/>
          </p:cNvSpPr>
          <p:nvPr/>
        </p:nvSpPr>
        <p:spPr bwMode="auto">
          <a:xfrm>
            <a:off x="2737539" y="2928305"/>
            <a:ext cx="933268" cy="387798"/>
          </a:xfrm>
          <a:prstGeom prst="rect">
            <a:avLst/>
          </a:prstGeom>
          <a:noFill/>
          <a:ln w="22225">
            <a:noFill/>
            <a:miter lim="800000"/>
            <a:headEnd/>
            <a:tailEnd/>
          </a:ln>
        </p:spPr>
        <p:txBody>
          <a:bodyPr wrap="none">
            <a:spAutoFit/>
          </a:bodyPr>
          <a:lstStyle/>
          <a:p>
            <a:pPr algn="ctr" eaLnBrk="0" hangingPunct="0">
              <a:lnSpc>
                <a:spcPct val="55000"/>
              </a:lnSpc>
              <a:spcBef>
                <a:spcPct val="50000"/>
              </a:spcBef>
            </a:pPr>
            <a:r>
              <a:rPr lang="en-US" sz="1200" b="1" dirty="0" smtClean="0">
                <a:solidFill>
                  <a:srgbClr val="292929"/>
                </a:solidFill>
                <a:ea typeface="SimSun" pitchFamily="2" charset="-122"/>
              </a:rPr>
              <a:t> Private </a:t>
            </a:r>
          </a:p>
          <a:p>
            <a:pPr algn="ctr" eaLnBrk="0" hangingPunct="0">
              <a:lnSpc>
                <a:spcPct val="55000"/>
              </a:lnSpc>
              <a:spcBef>
                <a:spcPct val="50000"/>
              </a:spcBef>
            </a:pPr>
            <a:r>
              <a:rPr lang="en-US" sz="1200" b="1" dirty="0" smtClean="0">
                <a:solidFill>
                  <a:srgbClr val="292929"/>
                </a:solidFill>
                <a:ea typeface="SimSun" pitchFamily="2" charset="-122"/>
              </a:rPr>
              <a:t>Sector</a:t>
            </a:r>
            <a:endParaRPr lang="en-US" sz="1200" b="1" dirty="0">
              <a:solidFill>
                <a:srgbClr val="292929"/>
              </a:solidFill>
              <a:ea typeface="SimSun" pitchFamily="2" charset="-122"/>
            </a:endParaRPr>
          </a:p>
        </p:txBody>
      </p:sp>
      <p:sp>
        <p:nvSpPr>
          <p:cNvPr id="10" name="Text Box 14"/>
          <p:cNvSpPr txBox="1">
            <a:spLocks noChangeArrowheads="1"/>
          </p:cNvSpPr>
          <p:nvPr/>
        </p:nvSpPr>
        <p:spPr bwMode="auto">
          <a:xfrm>
            <a:off x="3713827" y="4203739"/>
            <a:ext cx="862737" cy="369332"/>
          </a:xfrm>
          <a:prstGeom prst="rect">
            <a:avLst/>
          </a:prstGeom>
          <a:noFill/>
          <a:ln w="22225">
            <a:noFill/>
            <a:miter lim="800000"/>
            <a:headEnd/>
            <a:tailEnd/>
          </a:ln>
        </p:spPr>
        <p:txBody>
          <a:bodyPr wrap="none">
            <a:spAutoFit/>
          </a:bodyPr>
          <a:lstStyle/>
          <a:p>
            <a:pPr algn="ctr" eaLnBrk="0" hangingPunct="0">
              <a:lnSpc>
                <a:spcPct val="75000"/>
              </a:lnSpc>
              <a:spcBef>
                <a:spcPct val="50000"/>
              </a:spcBef>
            </a:pPr>
            <a:r>
              <a:rPr lang="en-US" sz="1200" b="1" dirty="0" smtClean="0">
                <a:solidFill>
                  <a:srgbClr val="292929"/>
                </a:solidFill>
                <a:ea typeface="SimSun" pitchFamily="2" charset="-122"/>
              </a:rPr>
              <a:t>Student</a:t>
            </a:r>
            <a:br>
              <a:rPr lang="en-US" sz="1200" b="1" dirty="0" smtClean="0">
                <a:solidFill>
                  <a:srgbClr val="292929"/>
                </a:solidFill>
                <a:ea typeface="SimSun" pitchFamily="2" charset="-122"/>
              </a:rPr>
            </a:br>
            <a:r>
              <a:rPr lang="en-US" sz="1200" b="1" dirty="0" smtClean="0">
                <a:solidFill>
                  <a:srgbClr val="292929"/>
                </a:solidFill>
                <a:ea typeface="SimSun" pitchFamily="2" charset="-122"/>
              </a:rPr>
              <a:t>Peers</a:t>
            </a:r>
            <a:endParaRPr lang="en-US" sz="1200" b="1" dirty="0">
              <a:solidFill>
                <a:srgbClr val="292929"/>
              </a:solidFill>
              <a:ea typeface="SimSun" pitchFamily="2" charset="-122"/>
            </a:endParaRPr>
          </a:p>
        </p:txBody>
      </p:sp>
      <p:sp>
        <p:nvSpPr>
          <p:cNvPr id="11" name="Text Box 15"/>
          <p:cNvSpPr txBox="1">
            <a:spLocks noChangeArrowheads="1"/>
          </p:cNvSpPr>
          <p:nvPr/>
        </p:nvSpPr>
        <p:spPr bwMode="auto">
          <a:xfrm>
            <a:off x="4326350" y="2196163"/>
            <a:ext cx="1159292" cy="230832"/>
          </a:xfrm>
          <a:prstGeom prst="rect">
            <a:avLst/>
          </a:prstGeom>
          <a:noFill/>
          <a:ln w="22225">
            <a:noFill/>
            <a:miter lim="800000"/>
            <a:headEnd/>
            <a:tailEnd/>
          </a:ln>
        </p:spPr>
        <p:txBody>
          <a:bodyPr wrap="none">
            <a:spAutoFit/>
          </a:bodyPr>
          <a:lstStyle/>
          <a:p>
            <a:pPr eaLnBrk="0" hangingPunct="0">
              <a:lnSpc>
                <a:spcPct val="75000"/>
              </a:lnSpc>
              <a:spcBef>
                <a:spcPct val="50000"/>
              </a:spcBef>
            </a:pPr>
            <a:r>
              <a:rPr lang="en-US" sz="1200" b="1" dirty="0" smtClean="0">
                <a:solidFill>
                  <a:srgbClr val="292929"/>
                </a:solidFill>
                <a:ea typeface="SimSun" pitchFamily="2" charset="-122"/>
              </a:rPr>
              <a:t>Instructors</a:t>
            </a:r>
            <a:endParaRPr lang="en-US" sz="1200" b="1" dirty="0">
              <a:solidFill>
                <a:srgbClr val="292929"/>
              </a:solidFill>
              <a:ea typeface="SimSun" pitchFamily="2" charset="-122"/>
            </a:endParaRPr>
          </a:p>
        </p:txBody>
      </p:sp>
      <p:sp>
        <p:nvSpPr>
          <p:cNvPr id="15" name="Text Box 23"/>
          <p:cNvSpPr txBox="1">
            <a:spLocks noChangeArrowheads="1"/>
          </p:cNvSpPr>
          <p:nvPr/>
        </p:nvSpPr>
        <p:spPr bwMode="auto">
          <a:xfrm>
            <a:off x="5250769" y="3542857"/>
            <a:ext cx="976549" cy="253916"/>
          </a:xfrm>
          <a:prstGeom prst="rect">
            <a:avLst/>
          </a:prstGeom>
          <a:noFill/>
          <a:ln w="22225">
            <a:noFill/>
            <a:miter lim="800000"/>
            <a:headEnd/>
            <a:tailEnd/>
          </a:ln>
        </p:spPr>
        <p:txBody>
          <a:bodyPr wrap="none">
            <a:spAutoFit/>
          </a:bodyPr>
          <a:lstStyle/>
          <a:p>
            <a:pPr eaLnBrk="0" hangingPunct="0">
              <a:lnSpc>
                <a:spcPct val="75000"/>
              </a:lnSpc>
              <a:spcBef>
                <a:spcPct val="50000"/>
              </a:spcBef>
            </a:pPr>
            <a:r>
              <a:rPr lang="en-US" sz="1400" b="1" dirty="0">
                <a:solidFill>
                  <a:srgbClr val="292929"/>
                </a:solidFill>
                <a:ea typeface="SimSun" pitchFamily="2" charset="-122"/>
              </a:rPr>
              <a:t>Student</a:t>
            </a:r>
            <a:endParaRPr lang="en-US" sz="1200" b="1" dirty="0">
              <a:solidFill>
                <a:srgbClr val="292929"/>
              </a:solidFill>
              <a:ea typeface="SimSun" pitchFamily="2" charset="-122"/>
            </a:endParaRPr>
          </a:p>
        </p:txBody>
      </p:sp>
      <p:sp>
        <p:nvSpPr>
          <p:cNvPr id="16" name="AutoShape 24"/>
          <p:cNvSpPr>
            <a:spLocks noChangeArrowheads="1"/>
          </p:cNvSpPr>
          <p:nvPr/>
        </p:nvSpPr>
        <p:spPr bwMode="auto">
          <a:xfrm>
            <a:off x="826576" y="2405533"/>
            <a:ext cx="1329229" cy="374571"/>
          </a:xfrm>
          <a:prstGeom prst="roundRect">
            <a:avLst/>
          </a:prstGeom>
          <a:solidFill>
            <a:srgbClr val="0070C0"/>
          </a:solidFill>
          <a:ln w="222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eaLnBrk="0" hangingPunct="0">
              <a:spcBef>
                <a:spcPct val="50000"/>
              </a:spcBef>
              <a:defRPr/>
            </a:pPr>
            <a:r>
              <a:rPr lang="zh-CN" altLang="en-US" sz="1600" dirty="0" smtClean="0">
                <a:solidFill>
                  <a:srgbClr val="FFFFFF"/>
                </a:solidFill>
                <a:latin typeface="Verdana" pitchFamily="-112" charset="0"/>
                <a:ea typeface="SimSun" pitchFamily="2" charset="-122"/>
                <a:cs typeface="Arial"/>
              </a:rPr>
              <a:t>教师为中心</a:t>
            </a:r>
            <a:endParaRPr lang="en-US" sz="1600" dirty="0">
              <a:solidFill>
                <a:srgbClr val="FFFFFF"/>
              </a:solidFill>
              <a:latin typeface="Verdana" pitchFamily="-112" charset="0"/>
              <a:ea typeface="SimSun" pitchFamily="2" charset="-122"/>
              <a:cs typeface="Arial"/>
            </a:endParaRPr>
          </a:p>
        </p:txBody>
      </p:sp>
      <p:sp>
        <p:nvSpPr>
          <p:cNvPr id="17" name="AutoShape 24"/>
          <p:cNvSpPr>
            <a:spLocks noChangeArrowheads="1"/>
          </p:cNvSpPr>
          <p:nvPr/>
        </p:nvSpPr>
        <p:spPr bwMode="auto">
          <a:xfrm>
            <a:off x="2270845" y="3684282"/>
            <a:ext cx="1295921" cy="374571"/>
          </a:xfrm>
          <a:prstGeom prst="roundRect">
            <a:avLst/>
          </a:prstGeom>
          <a:solidFill>
            <a:srgbClr val="0070C0"/>
          </a:solidFill>
          <a:ln w="222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eaLnBrk="0" hangingPunct="0">
              <a:spcBef>
                <a:spcPct val="50000"/>
              </a:spcBef>
              <a:defRPr/>
            </a:pPr>
            <a:r>
              <a:rPr lang="zh-CN" altLang="en-US" sz="1600" dirty="0" smtClean="0">
                <a:solidFill>
                  <a:srgbClr val="FFFFFF"/>
                </a:solidFill>
                <a:latin typeface="Verdana" pitchFamily="-112" charset="0"/>
                <a:ea typeface="SimSun" pitchFamily="2" charset="-122"/>
                <a:cs typeface="Arial"/>
              </a:rPr>
              <a:t>学生为中心</a:t>
            </a:r>
            <a:endParaRPr lang="en-US" sz="1600" dirty="0">
              <a:solidFill>
                <a:srgbClr val="FFFFFF"/>
              </a:solidFill>
              <a:latin typeface="Verdana" pitchFamily="-112" charset="0"/>
              <a:ea typeface="SimSun" pitchFamily="2" charset="-122"/>
              <a:cs typeface="Arial"/>
            </a:endParaRPr>
          </a:p>
        </p:txBody>
      </p:sp>
      <p:sp>
        <p:nvSpPr>
          <p:cNvPr id="20" name="Text Box 9"/>
          <p:cNvSpPr txBox="1">
            <a:spLocks noChangeArrowheads="1"/>
          </p:cNvSpPr>
          <p:nvPr/>
        </p:nvSpPr>
        <p:spPr bwMode="auto">
          <a:xfrm>
            <a:off x="4045293" y="1368039"/>
            <a:ext cx="4989839" cy="424685"/>
          </a:xfrm>
          <a:prstGeom prst="rect">
            <a:avLst/>
          </a:prstGeom>
          <a:noFill/>
          <a:ln w="9525" algn="ctr">
            <a:solidFill>
              <a:schemeClr val="accent1"/>
            </a:solidFill>
            <a:miter lim="800000"/>
            <a:headEnd/>
            <a:tailEnd/>
          </a:ln>
        </p:spPr>
        <p:txBody>
          <a:bodyPr wrap="square" lIns="91390" tIns="45697" rIns="91390" bIns="45697">
            <a:spAutoFit/>
          </a:bodyPr>
          <a:lstStyle/>
          <a:p>
            <a:pPr algn="ctr" defTabSz="913908" eaLnBrk="0" fontAlgn="base" hangingPunct="0">
              <a:lnSpc>
                <a:spcPct val="90000"/>
              </a:lnSpc>
              <a:spcBef>
                <a:spcPct val="0"/>
              </a:spcBef>
              <a:spcAft>
                <a:spcPct val="0"/>
              </a:spcAft>
            </a:pPr>
            <a:r>
              <a:rPr lang="zh-TW" altLang="en-US" sz="2400" b="1" i="1" dirty="0"/>
              <a:t>“整合” 的數字化學習環境</a:t>
            </a:r>
            <a:endParaRPr lang="en-US" sz="2400" b="1" i="1" dirty="0">
              <a:solidFill>
                <a:srgbClr val="111111"/>
              </a:solidFill>
              <a:latin typeface="Neo Sans Intel Medium" pitchFamily="34"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down)">
                                      <p:cBhvr>
                                        <p:cTn id="1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5335" y="0"/>
            <a:ext cx="8229600" cy="857250"/>
          </a:xfrm>
          <a:prstGeom prst="rect">
            <a:avLst/>
          </a:prstGeom>
          <a:noFill/>
          <a:ln>
            <a:miter lim="800000"/>
            <a:headEnd/>
            <a:tailEnd/>
          </a:ln>
        </p:spPr>
        <p:txBody>
          <a:bodyPr/>
          <a:lstStyle/>
          <a:p>
            <a:pPr algn="ctr" defTabSz="915988" fontAlgn="base">
              <a:spcBef>
                <a:spcPct val="0"/>
              </a:spcBef>
              <a:spcAft>
                <a:spcPct val="0"/>
              </a:spcAft>
              <a:defRPr/>
            </a:pPr>
            <a:r>
              <a:rPr lang="zh-TW" altLang="en-US" sz="2400" b="1" dirty="0"/>
              <a:t>新加坡</a:t>
            </a:r>
            <a:r>
              <a:rPr lang="en-US" altLang="zh-TW" sz="2400" b="1" dirty="0"/>
              <a:t>: </a:t>
            </a:r>
            <a:r>
              <a:rPr lang="zh-TW" altLang="en-US" sz="2400" b="1" dirty="0"/>
              <a:t>新月女子學</a:t>
            </a:r>
            <a:r>
              <a:rPr lang="zh-TW" altLang="en-US" sz="2400" b="1" dirty="0" smtClean="0"/>
              <a:t>校</a:t>
            </a:r>
            <a:endParaRPr lang="en-US" altLang="zh-TW" sz="2400" b="1" dirty="0" smtClean="0"/>
          </a:p>
          <a:p>
            <a:pPr algn="ctr" defTabSz="915988" fontAlgn="base">
              <a:spcBef>
                <a:spcPct val="0"/>
              </a:spcBef>
              <a:spcAft>
                <a:spcPct val="0"/>
              </a:spcAft>
              <a:defRPr/>
            </a:pPr>
            <a:r>
              <a:rPr lang="en-US" altLang="ja-JP" sz="2400" b="1" dirty="0" smtClean="0">
                <a:solidFill>
                  <a:srgbClr val="0C2E86"/>
                </a:solidFill>
                <a:latin typeface="Neo Sans Intel Medium" pitchFamily="34" charset="0"/>
                <a:ea typeface="+mj-ea"/>
                <a:cs typeface="Arial" charset="0"/>
              </a:rPr>
              <a:t>@Empower stage of their 5E Model</a:t>
            </a:r>
          </a:p>
        </p:txBody>
      </p:sp>
      <p:sp>
        <p:nvSpPr>
          <p:cNvPr id="11" name="Rectangle 10"/>
          <p:cNvSpPr/>
          <p:nvPr/>
        </p:nvSpPr>
        <p:spPr>
          <a:xfrm>
            <a:off x="1046930" y="974904"/>
            <a:ext cx="7321950" cy="830997"/>
          </a:xfrm>
          <a:prstGeom prst="rect">
            <a:avLst/>
          </a:prstGeom>
        </p:spPr>
        <p:txBody>
          <a:bodyPr wrap="square">
            <a:spAutoFit/>
          </a:bodyPr>
          <a:lstStyle/>
          <a:p>
            <a:pPr marL="342900" indent="-342900" defTabSz="915988" fontAlgn="base">
              <a:spcBef>
                <a:spcPct val="0"/>
              </a:spcBef>
              <a:spcAft>
                <a:spcPct val="0"/>
              </a:spcAft>
              <a:defRPr/>
            </a:pPr>
            <a:r>
              <a:rPr lang="en-US" altLang="zh-CN" sz="1600" b="1" kern="0" dirty="0" smtClean="0">
                <a:solidFill>
                  <a:srgbClr val="7030A0"/>
                </a:solidFill>
              </a:rPr>
              <a:t>	</a:t>
            </a:r>
            <a:r>
              <a:rPr lang="zh-TW" altLang="en-US" sz="1600" b="1" i="1" dirty="0"/>
              <a:t>使學生成為</a:t>
            </a:r>
            <a:r>
              <a:rPr lang="zh-TW" altLang="en-US" sz="1600" b="1" i="1" u="sng" dirty="0"/>
              <a:t>自我導向學習</a:t>
            </a:r>
            <a:r>
              <a:rPr lang="zh-TW" altLang="en-US" sz="1600" b="1" i="1" dirty="0"/>
              <a:t>者</a:t>
            </a:r>
            <a:r>
              <a:rPr lang="zh-TW" altLang="en-US" sz="1600" dirty="0"/>
              <a:t/>
            </a:r>
            <a:br>
              <a:rPr lang="zh-TW" altLang="en-US" sz="1600" dirty="0"/>
            </a:br>
            <a:r>
              <a:rPr lang="en-US" altLang="zh-TW" sz="1600" dirty="0" smtClean="0"/>
              <a:t>- 100</a:t>
            </a:r>
            <a:r>
              <a:rPr lang="en-US" altLang="zh-TW" sz="1600" dirty="0"/>
              <a:t>% </a:t>
            </a:r>
            <a:r>
              <a:rPr lang="zh-TW" altLang="en-US" sz="1600" dirty="0"/>
              <a:t>參與率</a:t>
            </a:r>
            <a:r>
              <a:rPr lang="en-US" altLang="zh-TW" sz="1600" dirty="0"/>
              <a:t>– </a:t>
            </a:r>
            <a:r>
              <a:rPr lang="zh-TW" altLang="en-US" sz="1600" dirty="0"/>
              <a:t>通過信息與通信技術掌握二十一世紀技能</a:t>
            </a:r>
            <a:br>
              <a:rPr lang="zh-TW" altLang="en-US" sz="1600" dirty="0"/>
            </a:br>
            <a:r>
              <a:rPr lang="en-US" altLang="zh-TW" sz="1600" dirty="0" smtClean="0"/>
              <a:t>- </a:t>
            </a:r>
            <a:r>
              <a:rPr lang="zh-TW" altLang="en-US" sz="1600" dirty="0" smtClean="0"/>
              <a:t>變</a:t>
            </a:r>
            <a:r>
              <a:rPr lang="zh-TW" altLang="en-US" sz="1600" dirty="0"/>
              <a:t>革學習經驗</a:t>
            </a:r>
            <a:endParaRPr lang="en-US" sz="1600" kern="0" dirty="0" smtClean="0">
              <a:solidFill>
                <a:srgbClr val="7030A0"/>
              </a:solidFill>
            </a:endParaRPr>
          </a:p>
        </p:txBody>
      </p:sp>
      <p:pic>
        <p:nvPicPr>
          <p:cNvPr id="10" name="Picture 2" descr="http://www.flags.net/images/largeflags/SING0001.GIF"/>
          <p:cNvPicPr>
            <a:picLocks noChangeAspect="1" noChangeArrowheads="1"/>
          </p:cNvPicPr>
          <p:nvPr/>
        </p:nvPicPr>
        <p:blipFill>
          <a:blip r:embed="rId2" cstate="print"/>
          <a:srcRect/>
          <a:stretch>
            <a:fillRect/>
          </a:stretch>
        </p:blipFill>
        <p:spPr bwMode="auto">
          <a:xfrm>
            <a:off x="7696200" y="57150"/>
            <a:ext cx="1364566" cy="685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2"/>
          <p:cNvPicPr>
            <a:picLocks noChangeAspect="1" noChangeArrowheads="1"/>
          </p:cNvPicPr>
          <p:nvPr/>
        </p:nvPicPr>
        <p:blipFill>
          <a:blip r:embed="rId3" cstate="print"/>
          <a:srcRect/>
          <a:stretch>
            <a:fillRect/>
          </a:stretch>
        </p:blipFill>
        <p:spPr bwMode="auto">
          <a:xfrm>
            <a:off x="0" y="2261288"/>
            <a:ext cx="3637379" cy="1396313"/>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5625" t="38000" r="49375" b="19000"/>
          <a:stretch>
            <a:fillRect/>
          </a:stretch>
        </p:blipFill>
        <p:spPr bwMode="auto">
          <a:xfrm>
            <a:off x="5977236" y="2261288"/>
            <a:ext cx="3166764" cy="1418447"/>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srcRect l="16875" t="25000" r="13750" b="10000"/>
          <a:stretch>
            <a:fillRect/>
          </a:stretch>
        </p:blipFill>
        <p:spPr bwMode="auto">
          <a:xfrm>
            <a:off x="1600031" y="1870765"/>
            <a:ext cx="5985803" cy="2628900"/>
          </a:xfrm>
          <a:prstGeom prst="rect">
            <a:avLst/>
          </a:prstGeom>
          <a:ln>
            <a:noFill/>
          </a:ln>
          <a:effectLst>
            <a:outerShdw blurRad="190500" algn="tl" rotWithShape="0">
              <a:srgbClr val="000000">
                <a:alpha val="70000"/>
              </a:srgbClr>
            </a:outerShdw>
          </a:effectLst>
        </p:spPr>
      </p:pic>
      <p:sp>
        <p:nvSpPr>
          <p:cNvPr id="14" name="Rectangle 13"/>
          <p:cNvSpPr/>
          <p:nvPr/>
        </p:nvSpPr>
        <p:spPr>
          <a:xfrm>
            <a:off x="2955993" y="2448868"/>
            <a:ext cx="1157689" cy="830997"/>
          </a:xfrm>
          <a:prstGeom prst="rect">
            <a:avLst/>
          </a:prstGeom>
        </p:spPr>
        <p:txBody>
          <a:bodyPr wrap="none">
            <a:spAutoFit/>
          </a:bodyPr>
          <a:lstStyle/>
          <a:p>
            <a:pPr algn="ctr"/>
            <a:r>
              <a:rPr lang="en-US" altLang="ja-JP" sz="2400" b="1" dirty="0" smtClean="0">
                <a:solidFill>
                  <a:srgbClr val="0C2E86"/>
                </a:solidFill>
                <a:latin typeface="Neo Sans Intel Medium" pitchFamily="34" charset="0"/>
                <a:cs typeface="Arial" charset="0"/>
              </a:rPr>
              <a:t>5E</a:t>
            </a:r>
            <a:br>
              <a:rPr lang="en-US" altLang="ja-JP" sz="2400" b="1" dirty="0" smtClean="0">
                <a:solidFill>
                  <a:srgbClr val="0C2E86"/>
                </a:solidFill>
                <a:latin typeface="Neo Sans Intel Medium" pitchFamily="34" charset="0"/>
                <a:cs typeface="Arial" charset="0"/>
              </a:rPr>
            </a:br>
            <a:r>
              <a:rPr lang="en-US" altLang="ja-JP" sz="2400" b="1" dirty="0" smtClean="0">
                <a:solidFill>
                  <a:srgbClr val="0C2E86"/>
                </a:solidFill>
                <a:latin typeface="Neo Sans Intel Medium" pitchFamily="34" charset="0"/>
                <a:cs typeface="Arial" charset="0"/>
              </a:rPr>
              <a:t> Model</a:t>
            </a:r>
            <a:endParaRPr lang="en-US" sz="2400" dirty="0"/>
          </a:p>
        </p:txBody>
      </p:sp>
      <p:sp>
        <p:nvSpPr>
          <p:cNvPr id="15" name="Rectangle 14"/>
          <p:cNvSpPr/>
          <p:nvPr/>
        </p:nvSpPr>
        <p:spPr>
          <a:xfrm>
            <a:off x="3039000" y="4640944"/>
            <a:ext cx="2489784" cy="261610"/>
          </a:xfrm>
          <a:prstGeom prst="rect">
            <a:avLst/>
          </a:prstGeom>
        </p:spPr>
        <p:txBody>
          <a:bodyPr wrap="none">
            <a:spAutoFit/>
          </a:bodyPr>
          <a:lstStyle/>
          <a:p>
            <a:r>
              <a:rPr lang="en-US" sz="1100" u="sng" dirty="0" smtClean="0">
                <a:solidFill>
                  <a:srgbClr val="7030A0"/>
                </a:solidFill>
              </a:rPr>
              <a:t>http://ictconnection.edumall.sg/</a:t>
            </a:r>
            <a:endParaRPr lang="en-US" sz="1100" u="sng" dirty="0">
              <a:solidFill>
                <a:srgbClr val="7030A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880"/>
            <a:ext cx="8229600" cy="665226"/>
          </a:xfrm>
        </p:spPr>
        <p:txBody>
          <a:bodyPr/>
          <a:lstStyle/>
          <a:p>
            <a:r>
              <a:rPr lang="zh-TW" altLang="en-US" dirty="0"/>
              <a:t>信息技術永遠</a:t>
            </a:r>
            <a:r>
              <a:rPr lang="zh-TW" altLang="en-US" u="sng" dirty="0"/>
              <a:t>不能取代教師</a:t>
            </a:r>
            <a:endParaRPr lang="en-US" u="sng" dirty="0"/>
          </a:p>
        </p:txBody>
      </p:sp>
      <p:sp>
        <p:nvSpPr>
          <p:cNvPr id="3" name="Rectangle 2"/>
          <p:cNvSpPr/>
          <p:nvPr/>
        </p:nvSpPr>
        <p:spPr>
          <a:xfrm>
            <a:off x="439033" y="1094292"/>
            <a:ext cx="4175357" cy="1569660"/>
          </a:xfrm>
          <a:prstGeom prst="rect">
            <a:avLst/>
          </a:prstGeom>
        </p:spPr>
        <p:txBody>
          <a:bodyPr wrap="square">
            <a:spAutoFit/>
          </a:bodyPr>
          <a:lstStyle/>
          <a:p>
            <a:pPr algn="ctr"/>
            <a:r>
              <a:rPr lang="zh-TW" altLang="en-US" sz="2400" dirty="0"/>
              <a:t>然而</a:t>
            </a:r>
            <a:r>
              <a:rPr lang="en-US" altLang="zh-TW" sz="2400" dirty="0"/>
              <a:t>, </a:t>
            </a:r>
            <a:r>
              <a:rPr lang="zh-TW" altLang="en-US" sz="2400" dirty="0"/>
              <a:t>掌握瞭如何使用信息技術</a:t>
            </a:r>
            <a:r>
              <a:rPr lang="zh-TW" altLang="en-US" sz="2400" u="sng" dirty="0"/>
              <a:t>幫助學生進行網絡在線合作學習</a:t>
            </a:r>
            <a:r>
              <a:rPr lang="zh-TW" altLang="en-US" sz="2400" dirty="0"/>
              <a:t>的教師將取代那些不懂得運用信息技術的教師</a:t>
            </a:r>
            <a:r>
              <a:rPr lang="en-US" altLang="zh-TW" dirty="0"/>
              <a:t>.</a:t>
            </a:r>
            <a:endParaRPr lang="en-US" dirty="0"/>
          </a:p>
        </p:txBody>
      </p:sp>
      <p:sp>
        <p:nvSpPr>
          <p:cNvPr id="4" name="Rectangle 3"/>
          <p:cNvSpPr/>
          <p:nvPr/>
        </p:nvSpPr>
        <p:spPr>
          <a:xfrm>
            <a:off x="2582727" y="2607420"/>
            <a:ext cx="2037719" cy="369332"/>
          </a:xfrm>
          <a:prstGeom prst="rect">
            <a:avLst/>
          </a:prstGeom>
        </p:spPr>
        <p:txBody>
          <a:bodyPr wrap="square">
            <a:spAutoFit/>
          </a:bodyPr>
          <a:lstStyle/>
          <a:p>
            <a:pPr>
              <a:buFontTx/>
              <a:buChar char="-"/>
            </a:pPr>
            <a:r>
              <a:rPr lang="en-US" sz="900" dirty="0" smtClean="0"/>
              <a:t>By Sheryl Nussbaum-Beach</a:t>
            </a:r>
          </a:p>
          <a:p>
            <a:r>
              <a:rPr lang="en-US" sz="900" dirty="0" smtClean="0"/>
              <a:t>           21th Century Learning</a:t>
            </a:r>
            <a:endParaRPr lang="en-US" sz="900" dirty="0"/>
          </a:p>
        </p:txBody>
      </p:sp>
      <p:pic>
        <p:nvPicPr>
          <p:cNvPr id="5" name="Picture 2"/>
          <p:cNvPicPr>
            <a:picLocks noChangeAspect="1" noChangeArrowheads="1"/>
          </p:cNvPicPr>
          <p:nvPr/>
        </p:nvPicPr>
        <p:blipFill>
          <a:blip r:embed="rId2" cstate="print"/>
          <a:srcRect/>
          <a:stretch>
            <a:fillRect/>
          </a:stretch>
        </p:blipFill>
        <p:spPr bwMode="auto">
          <a:xfrm>
            <a:off x="417360" y="3324539"/>
            <a:ext cx="4577723" cy="1404529"/>
          </a:xfrm>
          <a:prstGeom prst="rect">
            <a:avLst/>
          </a:prstGeom>
          <a:noFill/>
          <a:ln w="38100">
            <a:solidFill>
              <a:srgbClr val="FFFF00"/>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5520210" y="878073"/>
            <a:ext cx="3070023" cy="3390772"/>
          </a:xfrm>
          <a:prstGeom prst="rect">
            <a:avLst/>
          </a:prstGeom>
          <a:noFill/>
          <a:ln w="38100">
            <a:solidFill>
              <a:srgbClr val="FFFF00"/>
            </a:solidFill>
            <a:miter lim="800000"/>
            <a:headEnd/>
            <a:tailEnd/>
          </a:ln>
        </p:spPr>
      </p:pic>
      <p:cxnSp>
        <p:nvCxnSpPr>
          <p:cNvPr id="7" name="Straight Connector 6"/>
          <p:cNvCxnSpPr/>
          <p:nvPr/>
        </p:nvCxnSpPr>
        <p:spPr>
          <a:xfrm>
            <a:off x="6943282" y="2076706"/>
            <a:ext cx="1165205" cy="6436"/>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818638" y="3488049"/>
            <a:ext cx="1495741" cy="0"/>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ARIATION" val="Blue Background"/>
  <p:tag name="TRANSITIONS" val="Custom"/>
  <p:tag name="CUSTOMTRANSITION" val="None"/>
  <p:tag name="TITLECOLOR" val="Ppt"/>
  <p:tag name="BULLETEDCOLOR" val="Ppt"/>
  <p:tag name="DRAWINGTEXTCOLOR" val="Ppt"/>
  <p:tag name="DRAWINGBORDERCOLOR" val="Ppt"/>
  <p:tag name="DRAWINGFILLCOLOR" val="Ppt"/>
  <p:tag name="LINECOLOR" val="Ppt"/>
  <p:tag name="PICTUREBORDERCOLOR" val="Ppt"/>
  <p:tag name="TITLESTYLE" val="TwoD"/>
  <p:tag name="BULLETEDSTYLE" val="TwoD"/>
  <p:tag name="DRAWINGTEXTSTYLE" val="TwoD"/>
  <p:tag name="DRAWINGSTYLE" val="TwoD"/>
  <p:tag name="PICTURESTYLE" val="TwoD"/>
  <p:tag name="TITLESHADOW" val="Soft"/>
  <p:tag name="TITLEFLATSHADOWCOLOR" val="0.5 0.5 0.5"/>
  <p:tag name="TITLEFLATSHADOWOFFSET" val="0.07 -0.07"/>
  <p:tag name="TITLEFLATSHADOWOPACITY" val="1"/>
  <p:tag name="TITLESOFTSHADOWCOLOR" val="0.5 0.5 0.5"/>
  <p:tag name="TITLESOFTSHADOWOFFSET" val="0.07 -0.07"/>
  <p:tag name="TITLESOFTSHADOWOPACITY" val="1"/>
  <p:tag name="TITLEGLOWSHADOWCOLOR" val="0.5 0.5 0.5"/>
  <p:tag name="TITLEGLOWSHADOWOPACITY" val="1"/>
  <p:tag name="TITLEGLOWSHADOWSPREAD" val="1"/>
  <p:tag name="BULLETEDSHADOW" val="Soft"/>
  <p:tag name="BULLETEDFLATSHADOWCOLOR" val="0.5 0.5 0.5"/>
  <p:tag name="BULLETEDFLATSHADOWOFFSET" val="0.07 -0.07"/>
  <p:tag name="BULLETEDFLATSHADOWOPACITY" val="1"/>
  <p:tag name="BULLETEDSOFTSHADOWCOLOR" val="0.5 0.5 0.5"/>
  <p:tag name="BULLETEDSOFTSHADOWOFFSET" val="0.07 -0.07"/>
  <p:tag name="BULLETEDSOFTSHADOWOPACITY" val="1"/>
  <p:tag name="BULLETEDGLOWSHADOWCOLOR" val="0.5 0.5 0.5"/>
  <p:tag name="BULLETEDGLOWSHADOWOPACITY" val="1"/>
  <p:tag name="BULLETEDGLOWSHADOWSPREAD" val="1"/>
  <p:tag name="TITLEINTERACTION" val="None"/>
  <p:tag name="BULLETEDINTERACTION" val="None"/>
  <p:tag name="DRAWINGINTERACTION" val="None"/>
  <p:tag name="PICTUREINTERACTION" val="None"/>
  <p:tag name="LINEINTERACTION" val="None"/>
  <p:tag name="TITLEANIMATION" val="Ppt"/>
  <p:tag name="BULLETEDANIMATION" val="Ppt"/>
  <p:tag name="DRAWINGANIMATION" val="Ppt"/>
  <p:tag name="PICTUREANIMATION" val="Ppt"/>
  <p:tag name="LINEANIMATION" val="Ppt"/>
  <p:tag name="ANIMATIONAUDIO" val="True"/>
  <p:tag name="INTERACTIONAUDIO" val="True"/>
  <p:tag name="TRANSITIONAUDIO" val="True"/>
  <p:tag name="OFX_CACHE_PICTURE 241" val="C:\DOCUME~1\ADMINI~1\LOCALS~1\Temp\OfficeFX\ofx2B589A4\2412BA6E.EMF"/>
</p:tagLst>
</file>

<file path=ppt/theme/theme1.xml><?xml version="1.0" encoding="utf-8"?>
<a:theme xmlns:a="http://schemas.openxmlformats.org/drawingml/2006/main" name="12-545_Education-PPT-template_r00">
  <a:themeElements>
    <a:clrScheme name="IntelColors">
      <a:dk1>
        <a:srgbClr val="061922"/>
      </a:dk1>
      <a:lt1>
        <a:srgbClr val="FFFFFF"/>
      </a:lt1>
      <a:dk2>
        <a:srgbClr val="939598"/>
      </a:dk2>
      <a:lt2>
        <a:srgbClr val="B4BABD"/>
      </a:lt2>
      <a:accent1>
        <a:srgbClr val="0071C5"/>
      </a:accent1>
      <a:accent2>
        <a:srgbClr val="00AEEF"/>
      </a:accent2>
      <a:accent3>
        <a:srgbClr val="004280"/>
      </a:accent3>
      <a:accent4>
        <a:srgbClr val="FFDA00"/>
      </a:accent4>
      <a:accent5>
        <a:srgbClr val="A6CE39"/>
      </a:accent5>
      <a:accent6>
        <a:srgbClr val="FDB813"/>
      </a:accent6>
      <a:hlink>
        <a:srgbClr val="0071C5"/>
      </a:hlink>
      <a:folHlink>
        <a:srgbClr val="00AEE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5000">
              <a:schemeClr val="accent2"/>
            </a:gs>
            <a:gs pos="95000">
              <a:schemeClr val="accent1"/>
            </a:gs>
          </a:gsLst>
          <a:lin ang="16200000" scaled="0"/>
          <a:tileRect/>
        </a:gradFill>
        <a:ln w="3175" cap="flat" cmpd="sng" algn="ctr">
          <a:solidFill>
            <a:schemeClr val="tx1"/>
          </a:solidFill>
          <a:prstDash val="solid"/>
          <a:round/>
          <a:headEnd type="none" w="sm" len="sm"/>
          <a:tailEnd type="none" w="sm" len="sm"/>
        </a:ln>
        <a:effectLst/>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2000" b="1" smtClean="0">
            <a:solidFill>
              <a:schemeClr val="tx1"/>
            </a:solidFill>
            <a:latin typeface="Neo Sans Intel" pitchFamily="34" charset="0"/>
            <a:cs typeface="Arial" pitchFamily="34" charset="0"/>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Architecture">
  <a:themeElements>
    <a:clrScheme name="">
      <a:dk1>
        <a:srgbClr val="000000"/>
      </a:dk1>
      <a:lt1>
        <a:srgbClr val="FFFFFF"/>
      </a:lt1>
      <a:dk2>
        <a:srgbClr val="0860A8"/>
      </a:dk2>
      <a:lt2>
        <a:srgbClr val="E6B012"/>
      </a:lt2>
      <a:accent1>
        <a:srgbClr val="009900"/>
      </a:accent1>
      <a:accent2>
        <a:srgbClr val="FF5C00"/>
      </a:accent2>
      <a:accent3>
        <a:srgbClr val="AAB6D1"/>
      </a:accent3>
      <a:accent4>
        <a:srgbClr val="DADADA"/>
      </a:accent4>
      <a:accent5>
        <a:srgbClr val="AACAAA"/>
      </a:accent5>
      <a:accent6>
        <a:srgbClr val="E75300"/>
      </a:accent6>
      <a:hlink>
        <a:srgbClr val="AA014C"/>
      </a:hlink>
      <a:folHlink>
        <a:srgbClr val="6AADE4"/>
      </a:folHlink>
    </a:clrScheme>
    <a:fontScheme name="3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3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3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3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3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3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3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3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3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tel 16x9">
  <a:themeElements>
    <a:clrScheme name="intel2011">
      <a:dk1>
        <a:sysClr val="windowText" lastClr="000000"/>
      </a:dk1>
      <a:lt1>
        <a:sysClr val="window" lastClr="FFFFFF"/>
      </a:lt1>
      <a:dk2>
        <a:srgbClr val="004280"/>
      </a:dk2>
      <a:lt2>
        <a:srgbClr val="939895"/>
      </a:lt2>
      <a:accent1>
        <a:srgbClr val="00AEEF"/>
      </a:accent1>
      <a:accent2>
        <a:srgbClr val="A6CE39"/>
      </a:accent2>
      <a:accent3>
        <a:srgbClr val="FDB813"/>
      </a:accent3>
      <a:accent4>
        <a:srgbClr val="F37021"/>
      </a:accent4>
      <a:accent5>
        <a:srgbClr val="C00000"/>
      </a:accent5>
      <a:accent6>
        <a:srgbClr val="7030A0"/>
      </a:accent6>
      <a:hlink>
        <a:srgbClr val="085CA8"/>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ntel_LTtemplate_121410">
  <a:themeElements>
    <a:clrScheme name="intel2011">
      <a:dk1>
        <a:srgbClr val="061922"/>
      </a:dk1>
      <a:lt1>
        <a:srgbClr val="FFFFFF"/>
      </a:lt1>
      <a:dk2>
        <a:srgbClr val="939598"/>
      </a:dk2>
      <a:lt2>
        <a:srgbClr val="B4BABD"/>
      </a:lt2>
      <a:accent1>
        <a:srgbClr val="0071C5"/>
      </a:accent1>
      <a:accent2>
        <a:srgbClr val="00AEEF"/>
      </a:accent2>
      <a:accent3>
        <a:srgbClr val="004280"/>
      </a:accent3>
      <a:accent4>
        <a:srgbClr val="FFDA00"/>
      </a:accent4>
      <a:accent5>
        <a:srgbClr val="A6CE39"/>
      </a:accent5>
      <a:accent6>
        <a:srgbClr val="FDB813"/>
      </a:accent6>
      <a:hlink>
        <a:srgbClr val="0071C5"/>
      </a:hlink>
      <a:folHlink>
        <a:srgbClr val="00AEEF"/>
      </a:folHlink>
    </a:clrScheme>
    <a:fontScheme name="Intel Verdana">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5000">
              <a:schemeClr val="accent2"/>
            </a:gs>
            <a:gs pos="95000">
              <a:schemeClr val="accent1"/>
            </a:gs>
          </a:gsLst>
          <a:lin ang="16200000" scaled="0"/>
          <a:tileRect/>
        </a:gradFill>
        <a:ln w="3175" cap="flat" cmpd="sng" algn="ctr">
          <a:solidFill>
            <a:schemeClr val="tx1"/>
          </a:solidFill>
          <a:prstDash val="solid"/>
          <a:round/>
          <a:headEnd type="none" w="sm" len="sm"/>
          <a:tailEnd type="none" w="sm" len="sm"/>
        </a:ln>
        <a:effectLst/>
      </a:spPr>
      <a:bodyPr vert="horz" wrap="none" lIns="91440" tIns="45720" rIns="91440" bIns="45720" numCol="1" rtlCol="0" anchor="ctr" anchorCtr="0" compatLnSpc="1">
        <a:prstTxWarp prst="textNoShape">
          <a:avLst/>
        </a:prstTxWarp>
      </a:bodyPr>
      <a:lstStyle>
        <a:defPPr eaLnBrk="0" hangingPunct="0">
          <a:defRPr sz="2000" b="1" smtClean="0">
            <a:latin typeface="Neo Sans Intel" pitchFamily="34" charset="0"/>
            <a:cs typeface="Arial"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Neo Sans Intel" pitchFamily="34" charset="0"/>
            <a:cs typeface="Arial" pitchFamily="34" charset="0"/>
          </a:defRPr>
        </a:defPPr>
      </a:lstStyle>
    </a:lnDef>
    <a:txDef>
      <a:spPr>
        <a:noFill/>
      </a:spPr>
      <a:bodyPr wrap="none" rtlCol="0">
        <a:spAutoFit/>
      </a:bodyPr>
      <a:lstStyle>
        <a:defPPr>
          <a:defRPr dirty="0" err="1" smtClean="0">
            <a:latin typeface="+mn-lt"/>
          </a:defRPr>
        </a:defPPr>
      </a:lstStyle>
    </a:txDef>
  </a:objectDefaults>
  <a:extraClrSchemeLst>
    <a:extraClrScheme>
      <a:clrScheme name="2_intel_template_1_111605_BLUE 1">
        <a:dk1>
          <a:srgbClr val="FF5C00"/>
        </a:dk1>
        <a:lt1>
          <a:srgbClr val="FFFFFF"/>
        </a:lt1>
        <a:dk2>
          <a:srgbClr val="0C2E86"/>
        </a:dk2>
        <a:lt2>
          <a:srgbClr val="F5E647"/>
        </a:lt2>
        <a:accent1>
          <a:srgbClr val="A6CAE1"/>
        </a:accent1>
        <a:accent2>
          <a:srgbClr val="567EB9"/>
        </a:accent2>
        <a:accent3>
          <a:srgbClr val="AAADC3"/>
        </a:accent3>
        <a:accent4>
          <a:srgbClr val="DADADA"/>
        </a:accent4>
        <a:accent5>
          <a:srgbClr val="D0E1EE"/>
        </a:accent5>
        <a:accent6>
          <a:srgbClr val="4D72A7"/>
        </a:accent6>
        <a:hlink>
          <a:srgbClr val="0860A8"/>
        </a:hlink>
        <a:folHlink>
          <a:srgbClr val="AA014C"/>
        </a:folHlink>
      </a:clrScheme>
      <a:clrMap bg1="dk2" tx1="lt1" bg2="dk1" tx2="lt2" accent1="accent1" accent2="accent2" accent3="accent3" accent4="accent4" accent5="accent5" accent6="accent6" hlink="hlink" folHlink="folHlink"/>
    </a:extraClrScheme>
    <a:extraClrScheme>
      <a:clrScheme name="2_intel_template_1_111605_BLUE 2">
        <a:dk1>
          <a:srgbClr val="0860A8"/>
        </a:dk1>
        <a:lt1>
          <a:srgbClr val="FFFFFF"/>
        </a:lt1>
        <a:dk2>
          <a:srgbClr val="F5E647"/>
        </a:dk2>
        <a:lt2>
          <a:srgbClr val="FF5C47"/>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clrMap bg1="lt1" tx1="dk1" bg2="lt2" tx2="dk2" accent1="accent1" accent2="accent2" accent3="accent3" accent4="accent4" accent5="accent5" accent6="accent6" hlink="hlink" folHlink="folHlink"/>
    </a:extraClrScheme>
    <a:extraClrScheme>
      <a:clrScheme name="2_intel_template_1_111605_BLUE 3">
        <a:dk1>
          <a:srgbClr val="000000"/>
        </a:dk1>
        <a:lt1>
          <a:srgbClr val="FFFFFF"/>
        </a:lt1>
        <a:dk2>
          <a:srgbClr val="DDDDDD"/>
        </a:dk2>
        <a:lt2>
          <a:srgbClr val="5F5F5F"/>
        </a:lt2>
        <a:accent1>
          <a:srgbClr val="A6CAE1"/>
        </a:accent1>
        <a:accent2>
          <a:srgbClr val="567EB9"/>
        </a:accent2>
        <a:accent3>
          <a:srgbClr val="FFFFFF"/>
        </a:accent3>
        <a:accent4>
          <a:srgbClr val="000000"/>
        </a:accent4>
        <a:accent5>
          <a:srgbClr val="D0E1EE"/>
        </a:accent5>
        <a:accent6>
          <a:srgbClr val="4D72A7"/>
        </a:accent6>
        <a:hlink>
          <a:srgbClr val="0860A8"/>
        </a:hlink>
        <a:folHlink>
          <a:srgbClr val="0C2E8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Intel_LTtemplate_121410">
  <a:themeElements>
    <a:clrScheme name="intel2011">
      <a:dk1>
        <a:srgbClr val="061922"/>
      </a:dk1>
      <a:lt1>
        <a:srgbClr val="FFFFFF"/>
      </a:lt1>
      <a:dk2>
        <a:srgbClr val="939598"/>
      </a:dk2>
      <a:lt2>
        <a:srgbClr val="B4BABD"/>
      </a:lt2>
      <a:accent1>
        <a:srgbClr val="0071C5"/>
      </a:accent1>
      <a:accent2>
        <a:srgbClr val="00AEEF"/>
      </a:accent2>
      <a:accent3>
        <a:srgbClr val="004280"/>
      </a:accent3>
      <a:accent4>
        <a:srgbClr val="FFDA00"/>
      </a:accent4>
      <a:accent5>
        <a:srgbClr val="A6CE39"/>
      </a:accent5>
      <a:accent6>
        <a:srgbClr val="FDB813"/>
      </a:accent6>
      <a:hlink>
        <a:srgbClr val="0071C5"/>
      </a:hlink>
      <a:folHlink>
        <a:srgbClr val="00AEEF"/>
      </a:folHlink>
    </a:clrScheme>
    <a:fontScheme name="Intel Verdana">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5000">
              <a:schemeClr val="accent2"/>
            </a:gs>
            <a:gs pos="95000">
              <a:schemeClr val="accent1"/>
            </a:gs>
          </a:gsLst>
          <a:lin ang="16200000" scaled="0"/>
          <a:tileRect/>
        </a:gradFill>
        <a:ln w="3175" cap="flat" cmpd="sng" algn="ctr">
          <a:solidFill>
            <a:schemeClr val="tx1"/>
          </a:solidFill>
          <a:prstDash val="solid"/>
          <a:round/>
          <a:headEnd type="none" w="sm" len="sm"/>
          <a:tailEnd type="none" w="sm" len="sm"/>
        </a:ln>
        <a:effectLst/>
      </a:spPr>
      <a:bodyPr vert="horz" wrap="none" lIns="91440" tIns="45720" rIns="91440" bIns="45720" numCol="1" rtlCol="0" anchor="ctr" anchorCtr="0" compatLnSpc="1">
        <a:prstTxWarp prst="textNoShape">
          <a:avLst/>
        </a:prstTxWarp>
      </a:bodyPr>
      <a:lstStyle>
        <a:defPPr eaLnBrk="0" hangingPunct="0">
          <a:defRPr sz="2000" b="1" smtClean="0">
            <a:latin typeface="Neo Sans Intel" pitchFamily="34" charset="0"/>
            <a:cs typeface="Arial"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Neo Sans Intel" pitchFamily="34" charset="0"/>
            <a:cs typeface="Arial" pitchFamily="34" charset="0"/>
          </a:defRPr>
        </a:defPPr>
      </a:lstStyle>
    </a:lnDef>
    <a:txDef>
      <a:spPr>
        <a:noFill/>
      </a:spPr>
      <a:bodyPr wrap="none" rtlCol="0">
        <a:spAutoFit/>
      </a:bodyPr>
      <a:lstStyle>
        <a:defPPr>
          <a:defRPr dirty="0" err="1" smtClean="0">
            <a:latin typeface="+mn-lt"/>
          </a:defRPr>
        </a:defPPr>
      </a:lstStyle>
    </a:txDef>
  </a:objectDefaults>
  <a:extraClrSchemeLst>
    <a:extraClrScheme>
      <a:clrScheme name="2_intel_template_1_111605_BLUE 1">
        <a:dk1>
          <a:srgbClr val="FF5C00"/>
        </a:dk1>
        <a:lt1>
          <a:srgbClr val="FFFFFF"/>
        </a:lt1>
        <a:dk2>
          <a:srgbClr val="0C2E86"/>
        </a:dk2>
        <a:lt2>
          <a:srgbClr val="F5E647"/>
        </a:lt2>
        <a:accent1>
          <a:srgbClr val="A6CAE1"/>
        </a:accent1>
        <a:accent2>
          <a:srgbClr val="567EB9"/>
        </a:accent2>
        <a:accent3>
          <a:srgbClr val="AAADC3"/>
        </a:accent3>
        <a:accent4>
          <a:srgbClr val="DADADA"/>
        </a:accent4>
        <a:accent5>
          <a:srgbClr val="D0E1EE"/>
        </a:accent5>
        <a:accent6>
          <a:srgbClr val="4D72A7"/>
        </a:accent6>
        <a:hlink>
          <a:srgbClr val="0860A8"/>
        </a:hlink>
        <a:folHlink>
          <a:srgbClr val="AA014C"/>
        </a:folHlink>
      </a:clrScheme>
      <a:clrMap bg1="dk2" tx1="lt1" bg2="dk1" tx2="lt2" accent1="accent1" accent2="accent2" accent3="accent3" accent4="accent4" accent5="accent5" accent6="accent6" hlink="hlink" folHlink="folHlink"/>
    </a:extraClrScheme>
    <a:extraClrScheme>
      <a:clrScheme name="2_intel_template_1_111605_BLUE 2">
        <a:dk1>
          <a:srgbClr val="0860A8"/>
        </a:dk1>
        <a:lt1>
          <a:srgbClr val="FFFFFF"/>
        </a:lt1>
        <a:dk2>
          <a:srgbClr val="F5E647"/>
        </a:dk2>
        <a:lt2>
          <a:srgbClr val="FF5C47"/>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clrMap bg1="lt1" tx1="dk1" bg2="lt2" tx2="dk2" accent1="accent1" accent2="accent2" accent3="accent3" accent4="accent4" accent5="accent5" accent6="accent6" hlink="hlink" folHlink="folHlink"/>
    </a:extraClrScheme>
    <a:extraClrScheme>
      <a:clrScheme name="2_intel_template_1_111605_BLUE 3">
        <a:dk1>
          <a:srgbClr val="000000"/>
        </a:dk1>
        <a:lt1>
          <a:srgbClr val="FFFFFF"/>
        </a:lt1>
        <a:dk2>
          <a:srgbClr val="DDDDDD"/>
        </a:dk2>
        <a:lt2>
          <a:srgbClr val="5F5F5F"/>
        </a:lt2>
        <a:accent1>
          <a:srgbClr val="A6CAE1"/>
        </a:accent1>
        <a:accent2>
          <a:srgbClr val="567EB9"/>
        </a:accent2>
        <a:accent3>
          <a:srgbClr val="FFFFFF"/>
        </a:accent3>
        <a:accent4>
          <a:srgbClr val="000000"/>
        </a:accent4>
        <a:accent5>
          <a:srgbClr val="D0E1EE"/>
        </a:accent5>
        <a:accent6>
          <a:srgbClr val="4D72A7"/>
        </a:accent6>
        <a:hlink>
          <a:srgbClr val="0860A8"/>
        </a:hlink>
        <a:folHlink>
          <a:srgbClr val="0C2E8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intel 16x9">
  <a:themeElements>
    <a:clrScheme name="intel2011">
      <a:dk1>
        <a:sysClr val="windowText" lastClr="000000"/>
      </a:dk1>
      <a:lt1>
        <a:sysClr val="window" lastClr="FFFFFF"/>
      </a:lt1>
      <a:dk2>
        <a:srgbClr val="004280"/>
      </a:dk2>
      <a:lt2>
        <a:srgbClr val="939895"/>
      </a:lt2>
      <a:accent1>
        <a:srgbClr val="00AEEF"/>
      </a:accent1>
      <a:accent2>
        <a:srgbClr val="A6CE39"/>
      </a:accent2>
      <a:accent3>
        <a:srgbClr val="FDB813"/>
      </a:accent3>
      <a:accent4>
        <a:srgbClr val="F37021"/>
      </a:accent4>
      <a:accent5>
        <a:srgbClr val="C00000"/>
      </a:accent5>
      <a:accent6>
        <a:srgbClr val="7030A0"/>
      </a:accent6>
      <a:hlink>
        <a:srgbClr val="085CA8"/>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intel_PPT_LgtTmplt_10">
  <a:themeElements>
    <a:clrScheme name="intel2011">
      <a:dk1>
        <a:srgbClr val="061922"/>
      </a:dk1>
      <a:lt1>
        <a:srgbClr val="FFFFFF"/>
      </a:lt1>
      <a:dk2>
        <a:srgbClr val="939598"/>
      </a:dk2>
      <a:lt2>
        <a:srgbClr val="B4BABD"/>
      </a:lt2>
      <a:accent1>
        <a:srgbClr val="0071C5"/>
      </a:accent1>
      <a:accent2>
        <a:srgbClr val="00AEEF"/>
      </a:accent2>
      <a:accent3>
        <a:srgbClr val="004280"/>
      </a:accent3>
      <a:accent4>
        <a:srgbClr val="FFDA00"/>
      </a:accent4>
      <a:accent5>
        <a:srgbClr val="A6CE39"/>
      </a:accent5>
      <a:accent6>
        <a:srgbClr val="FDB813"/>
      </a:accent6>
      <a:hlink>
        <a:srgbClr val="0071C5"/>
      </a:hlink>
      <a:folHlink>
        <a:srgbClr val="00AEEF"/>
      </a:folHlink>
    </a:clrScheme>
    <a:fontScheme name="Intel Verdana">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5000">
              <a:schemeClr val="accent2"/>
            </a:gs>
            <a:gs pos="95000">
              <a:schemeClr val="accent1"/>
            </a:gs>
          </a:gsLst>
          <a:lin ang="16200000" scaled="0"/>
          <a:tileRect/>
        </a:gradFill>
        <a:ln w="3175" cap="flat" cmpd="sng" algn="ctr">
          <a:solidFill>
            <a:schemeClr val="tx1"/>
          </a:solidFill>
          <a:prstDash val="solid"/>
          <a:round/>
          <a:headEnd type="none" w="sm" len="sm"/>
          <a:tailEnd type="none" w="sm" len="sm"/>
        </a:ln>
        <a:effectLst/>
      </a:spPr>
      <a:bodyPr vert="horz" wrap="none" lIns="91440" tIns="45720" rIns="91440" bIns="45720" numCol="1" rtlCol="0" anchor="ctr" anchorCtr="0" compatLnSpc="1">
        <a:prstTxWarp prst="textNoShape">
          <a:avLst/>
        </a:prstTxWarp>
      </a:bodyPr>
      <a:lstStyle>
        <a:defPPr eaLnBrk="0" hangingPunct="0">
          <a:defRPr sz="2000" b="1" smtClean="0">
            <a:latin typeface="Neo Sans Intel" pitchFamily="34" charset="0"/>
            <a:cs typeface="Arial"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Neo Sans Intel" pitchFamily="34" charset="0"/>
            <a:cs typeface="Arial" pitchFamily="34" charset="0"/>
          </a:defRPr>
        </a:defPPr>
      </a:lstStyle>
    </a:lnDef>
    <a:txDef>
      <a:spPr>
        <a:noFill/>
      </a:spPr>
      <a:bodyPr wrap="none" rtlCol="0">
        <a:spAutoFit/>
      </a:bodyPr>
      <a:lstStyle>
        <a:defPPr>
          <a:defRPr dirty="0" err="1" smtClean="0">
            <a:latin typeface="+mn-lt"/>
          </a:defRPr>
        </a:defPPr>
      </a:lstStyle>
    </a:txDef>
  </a:objectDefaults>
  <a:extraClrSchemeLst>
    <a:extraClrScheme>
      <a:clrScheme name="2_intel_template_1_111605_BLUE 1">
        <a:dk1>
          <a:srgbClr val="FF5C00"/>
        </a:dk1>
        <a:lt1>
          <a:srgbClr val="FFFFFF"/>
        </a:lt1>
        <a:dk2>
          <a:srgbClr val="0C2E86"/>
        </a:dk2>
        <a:lt2>
          <a:srgbClr val="F5E647"/>
        </a:lt2>
        <a:accent1>
          <a:srgbClr val="A6CAE1"/>
        </a:accent1>
        <a:accent2>
          <a:srgbClr val="567EB9"/>
        </a:accent2>
        <a:accent3>
          <a:srgbClr val="AAADC3"/>
        </a:accent3>
        <a:accent4>
          <a:srgbClr val="DADADA"/>
        </a:accent4>
        <a:accent5>
          <a:srgbClr val="D0E1EE"/>
        </a:accent5>
        <a:accent6>
          <a:srgbClr val="4D72A7"/>
        </a:accent6>
        <a:hlink>
          <a:srgbClr val="0860A8"/>
        </a:hlink>
        <a:folHlink>
          <a:srgbClr val="AA014C"/>
        </a:folHlink>
      </a:clrScheme>
      <a:clrMap bg1="dk2" tx1="lt1" bg2="dk1" tx2="lt2" accent1="accent1" accent2="accent2" accent3="accent3" accent4="accent4" accent5="accent5" accent6="accent6" hlink="hlink" folHlink="folHlink"/>
    </a:extraClrScheme>
    <a:extraClrScheme>
      <a:clrScheme name="2_intel_template_1_111605_BLUE 2">
        <a:dk1>
          <a:srgbClr val="0860A8"/>
        </a:dk1>
        <a:lt1>
          <a:srgbClr val="FFFFFF"/>
        </a:lt1>
        <a:dk2>
          <a:srgbClr val="F5E647"/>
        </a:dk2>
        <a:lt2>
          <a:srgbClr val="FF5C47"/>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clrMap bg1="lt1" tx1="dk1" bg2="lt2" tx2="dk2" accent1="accent1" accent2="accent2" accent3="accent3" accent4="accent4" accent5="accent5" accent6="accent6" hlink="hlink" folHlink="folHlink"/>
    </a:extraClrScheme>
    <a:extraClrScheme>
      <a:clrScheme name="2_intel_template_1_111605_BLUE 3">
        <a:dk1>
          <a:srgbClr val="000000"/>
        </a:dk1>
        <a:lt1>
          <a:srgbClr val="FFFFFF"/>
        </a:lt1>
        <a:dk2>
          <a:srgbClr val="DDDDDD"/>
        </a:dk2>
        <a:lt2>
          <a:srgbClr val="5F5F5F"/>
        </a:lt2>
        <a:accent1>
          <a:srgbClr val="A6CAE1"/>
        </a:accent1>
        <a:accent2>
          <a:srgbClr val="567EB9"/>
        </a:accent2>
        <a:accent3>
          <a:srgbClr val="FFFFFF"/>
        </a:accent3>
        <a:accent4>
          <a:srgbClr val="000000"/>
        </a:accent4>
        <a:accent5>
          <a:srgbClr val="D0E1EE"/>
        </a:accent5>
        <a:accent6>
          <a:srgbClr val="4D72A7"/>
        </a:accent6>
        <a:hlink>
          <a:srgbClr val="0860A8"/>
        </a:hlink>
        <a:folHlink>
          <a:srgbClr val="0C2E8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PolicyDirtyBag xmlns="microsoft.office.server.policy.changes">
  <Microsoft.Office.RecordsManagement.PolicyFeatures.Expiration op="Delete"/>
</PolicyDirtyBag>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7404A80D44CF8E4CA6523EF81EDB643B" ma:contentTypeVersion="48" ma:contentTypeDescription="Create a new document." ma:contentTypeScope="" ma:versionID="45de202d62ed3d9b07898e73bf43b162">
  <xsd:schema xmlns:xsd="http://www.w3.org/2001/XMLSchema" xmlns:xs="http://www.w3.org/2001/XMLSchema" xmlns:p="http://schemas.microsoft.com/office/2006/metadata/properties" xmlns:ns1="http://schemas.microsoft.com/sharepoint/v3" xmlns:ns2="f71a82e9-6e7c-42e0-9e82-8aeef2368e32" targetNamespace="http://schemas.microsoft.com/office/2006/metadata/properties" ma:root="true" ma:fieldsID="ce0207e53f1f299c44c6f13a1dd38318" ns1:_="" ns2:_="">
    <xsd:import namespace="http://schemas.microsoft.com/sharepoint/v3"/>
    <xsd:import namespace="f71a82e9-6e7c-42e0-9e82-8aeef2368e32"/>
    <xsd:element name="properties">
      <xsd:complexType>
        <xsd:sequence>
          <xsd:element name="documentManagement">
            <xsd:complexType>
              <xsd:all>
                <xsd:element ref="ns2:Update_x0020_Schedule" minOccurs="0"/>
                <xsd:element ref="ns2:Document_x0020_Owner" minOccurs="0"/>
                <xsd:element ref="ns2:Expiration_x0020_Date0" minOccurs="0"/>
                <xsd:element ref="ns2:Link"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 ma:hidden="true" ma:internalName="PublishingStartDate">
      <xsd:simpleType>
        <xsd:restriction base="dms:Unknown"/>
      </xsd:simpleType>
    </xsd:element>
    <xsd:element name="PublishingExpirationDate" ma:index="13"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1a82e9-6e7c-42e0-9e82-8aeef2368e32" elementFormDefault="qualified">
    <xsd:import namespace="http://schemas.microsoft.com/office/2006/documentManagement/types"/>
    <xsd:import namespace="http://schemas.microsoft.com/office/infopath/2007/PartnerControls"/>
    <xsd:element name="Update_x0020_Schedule" ma:index="8" nillable="true" ma:displayName="Update Schedule" ma:default="Select:" ma:format="Dropdown" ma:internalName="Update_x0020_Schedule">
      <xsd:simpleType>
        <xsd:restriction base="dms:Choice">
          <xsd:enumeration value="Select:"/>
          <xsd:enumeration value="Quarterly"/>
          <xsd:enumeration value="Semi-annual"/>
          <xsd:enumeration value="Annual"/>
        </xsd:restriction>
      </xsd:simpleType>
    </xsd:element>
    <xsd:element name="Document_x0020_Owner" ma:index="9" nillable="true" ma:displayName="Document Owner" ma:list="UserInfo" ma:SharePointGroup="0" ma:internalName="Document_x0020_Owner" ma:showField="EMail">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ation_x0020_Date0" ma:index="10" nillable="true" ma:displayName="Expiration Date" ma:format="DateOnly" ma:internalName="Expiration_x0020_Date0">
      <xsd:simpleType>
        <xsd:restriction base="dms:DateTime"/>
      </xsd:simpleType>
    </xsd:element>
    <xsd:element name="Link" ma:index="11"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Update_x0020_Schedule xmlns="f71a82e9-6e7c-42e0-9e82-8aeef2368e32">Annual</Update_x0020_Schedule>
    <Expiration_x0020_Date0 xmlns="f71a82e9-6e7c-42e0-9e82-8aeef2368e32">2014-01-07T08:00:00+00:00</Expiration_x0020_Date0>
    <Document_x0020_Owner xmlns="f71a82e9-6e7c-42e0-9e82-8aeef2368e32">
      <UserInfo>
        <DisplayName>Parikh, Jyoti N</DisplayName>
        <AccountId>21</AccountId>
        <AccountType/>
      </UserInfo>
    </Document_x0020_Owner>
    <Link xmlns="f71a82e9-6e7c-42e0-9e82-8aeef2368e32">
      <Url xsi:nil="true"/>
      <Description xsi:nil="true"/>
    </Link>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50CA7B8-5885-4679-823C-2148E3AAA889}">
  <ds:schemaRefs>
    <ds:schemaRef ds:uri="http://schemas.microsoft.com/sharepoint/events"/>
  </ds:schemaRefs>
</ds:datastoreItem>
</file>

<file path=customXml/itemProps2.xml><?xml version="1.0" encoding="utf-8"?>
<ds:datastoreItem xmlns:ds="http://schemas.openxmlformats.org/officeDocument/2006/customXml" ds:itemID="{8905FA6F-8A70-4151-8261-313E2CF7A530}">
  <ds:schemaRefs>
    <ds:schemaRef ds:uri="microsoft.office.server.policy.changes"/>
  </ds:schemaRefs>
</ds:datastoreItem>
</file>

<file path=customXml/itemProps3.xml><?xml version="1.0" encoding="utf-8"?>
<ds:datastoreItem xmlns:ds="http://schemas.openxmlformats.org/officeDocument/2006/customXml" ds:itemID="{E4E1315D-50FE-4171-953B-3B50F70B584D}">
  <ds:schemaRefs>
    <ds:schemaRef ds:uri="http://schemas.microsoft.com/sharepoint/v3/contenttype/forms"/>
  </ds:schemaRefs>
</ds:datastoreItem>
</file>

<file path=customXml/itemProps4.xml><?xml version="1.0" encoding="utf-8"?>
<ds:datastoreItem xmlns:ds="http://schemas.openxmlformats.org/officeDocument/2006/customXml" ds:itemID="{969AF813-4EB7-4232-94BD-E6F91BAF1E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71a82e9-6e7c-42e0-9e82-8aeef2368e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6990FC78-5B37-4E5B-88B0-221EF6C6B9A1}">
  <ds:schemaRefs>
    <ds:schemaRef ds:uri="http://purl.org/dc/elements/1.1/"/>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www.w3.org/XML/1998/namespace"/>
    <ds:schemaRef ds:uri="http://schemas.microsoft.com/sharepoint/v3"/>
    <ds:schemaRef ds:uri="f71a82e9-6e7c-42e0-9e82-8aeef2368e32"/>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12-545_Education-PPT-template_r00.potx</Template>
  <TotalTime>3896</TotalTime>
  <Words>962</Words>
  <Application>Microsoft Office PowerPoint</Application>
  <PresentationFormat>On-screen Show (16:9)</PresentationFormat>
  <Paragraphs>118</Paragraphs>
  <Slides>24</Slides>
  <Notes>4</Notes>
  <HiddenSlides>0</HiddenSlides>
  <MMClips>0</MMClips>
  <ScaleCrop>false</ScaleCrop>
  <HeadingPairs>
    <vt:vector size="4" baseType="variant">
      <vt:variant>
        <vt:lpstr>Theme</vt:lpstr>
      </vt:variant>
      <vt:variant>
        <vt:i4>9</vt:i4>
      </vt:variant>
      <vt:variant>
        <vt:lpstr>Slide Titles</vt:lpstr>
      </vt:variant>
      <vt:variant>
        <vt:i4>24</vt:i4>
      </vt:variant>
    </vt:vector>
  </HeadingPairs>
  <TitlesOfParts>
    <vt:vector size="33" baseType="lpstr">
      <vt:lpstr>12-545_Education-PPT-template_r00</vt:lpstr>
      <vt:lpstr>6_Architecture</vt:lpstr>
      <vt:lpstr>intel 16x9</vt:lpstr>
      <vt:lpstr>1_Custom Design</vt:lpstr>
      <vt:lpstr>Intel_LTtemplate_121410</vt:lpstr>
      <vt:lpstr>5_Intel_LTtemplate_121410</vt:lpstr>
      <vt:lpstr>1_intel 16x9</vt:lpstr>
      <vt:lpstr>intel_PPT_LgtTmplt_10</vt:lpstr>
      <vt:lpstr>Default Design</vt:lpstr>
      <vt:lpstr>新教育經濟</vt:lpstr>
      <vt:lpstr>嶄新學習經濟</vt:lpstr>
      <vt:lpstr>嶄新學習經濟</vt:lpstr>
      <vt:lpstr>嶄新學習經濟</vt:lpstr>
      <vt:lpstr>嶄新學習經濟需要:         更多的領導者  普通工作人员:           做不平凡的事!    教育變革? 選擇很多: </vt:lpstr>
      <vt:lpstr>理想的數字化學習環境?</vt:lpstr>
      <vt:lpstr>獲取二十一世紀技能 - 任何地點，任何時間以及任何方式的學習</vt:lpstr>
      <vt:lpstr>PowerPoint Presentation</vt:lpstr>
      <vt:lpstr>信息技術永遠不能取代教師</vt:lpstr>
      <vt:lpstr>二十一世紀學習的領導者 (教師)</vt:lpstr>
      <vt:lpstr>Public Private Partnership  “Intel Teach” Program @ Taiwan </vt:lpstr>
      <vt:lpstr>增強的教學/學習經驗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現在是你的機會</vt:lpstr>
      <vt:lpstr>嶄新教育經濟:  3 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 Education Solutions powerpoint template - widescreen version</dc:title>
  <dc:creator>Peter</dc:creator>
  <cp:lastModifiedBy>Parng, Jinn</cp:lastModifiedBy>
  <cp:revision>222</cp:revision>
  <dcterms:created xsi:type="dcterms:W3CDTF">2011-09-21T21:32:16Z</dcterms:created>
  <dcterms:modified xsi:type="dcterms:W3CDTF">2013-05-16T06:00:51Z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0x0101007404A80D44CF8E4CA6523EF81EDB643B</vt:lpwstr>
  </property>
  <property fmtid="{D5CDD505-2E9C-101B-9397-08002B2CF9AE}" pid="3" name="ItemRetentionFormula">
    <vt:lpwstr/>
  </property>
  <property fmtid="{D5CDD505-2E9C-101B-9397-08002B2CF9AE}" pid="4" name="_dlc_policyId">
    <vt:lpwstr/>
  </property>
  <property fmtid="{D5CDD505-2E9C-101B-9397-08002B2CF9AE}" pid="5" name="_dlc_DocIdItemGuid">
    <vt:lpwstr>4d4779f8-ebf8-42f8-b631-29a74b4d5077</vt:lpwstr>
  </property>
  <property fmtid="{D5CDD505-2E9C-101B-9397-08002B2CF9AE}" pid="6" name="_dlc_DocId">
    <vt:lpwstr>4E32A3N3VKVZ-5-570</vt:lpwstr>
  </property>
  <property fmtid="{D5CDD505-2E9C-101B-9397-08002B2CF9AE}" pid="7" name="_dlc_DocIdUrl">
    <vt:lpwstr>https://sharepoint.amr.ith.intel.com/sites/MrktToolkit/_layouts/DocIdRedir.aspx?ID=4E32A3N3VKVZ-5-570, 4E32A3N3VKVZ-5-570</vt:lpwstr>
  </property>
</Properties>
</file>