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tags/tag27.xml" ContentType="application/vnd.openxmlformats-officedocument.presentationml.tags+xml"/>
  <Override PartName="/ppt/diagrams/data6.xml" ContentType="application/vnd.openxmlformats-officedocument.drawingml.diagramData+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diagrams/colors8.xml" ContentType="application/vnd.openxmlformats-officedocument.drawingml.diagramColors+xml"/>
  <Override PartName="/ppt/tags/tag5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drawing7.xml" ContentType="application/vnd.ms-office.drawingml.diagramDrawing+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diagrams/layout6.xml" ContentType="application/vnd.openxmlformats-officedocument.drawingml.diagram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tags/tag64.xml" ContentType="application/vnd.openxmlformats-officedocument.presentationml.tag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tags/tag24.xml" ContentType="application/vnd.openxmlformats-officedocument.presentationml.tags+xml"/>
  <Override PartName="/ppt/diagrams/drawing8.xml" ContentType="application/vnd.ms-office.drawingml.diagramDrawing+xml"/>
  <Override PartName="/ppt/tags/tag53.xml" ContentType="application/vnd.openxmlformats-officedocument.presentationml.tags+xml"/>
  <Override PartName="/ppt/tags/tag71.xml" ContentType="application/vnd.openxmlformats-officedocument.presentationml.tags+xml"/>
  <Override PartName="/ppt/diagrams/data3.xml" ContentType="application/vnd.openxmlformats-officedocument.drawingml.diagramData+xml"/>
  <Override PartName="/ppt/notesSlides/notesSlide6.xml" ContentType="application/vnd.openxmlformats-officedocument.presentationml.notesSlide+xml"/>
  <Override PartName="/ppt/tags/tag13.xml" ContentType="application/vnd.openxmlformats-officedocument.presentationml.tags+xml"/>
  <Override PartName="/ppt/diagrams/colors5.xml" ContentType="application/vnd.openxmlformats-officedocument.drawingml.diagramColors+xml"/>
  <Override PartName="/ppt/tags/tag22.xml" ContentType="application/vnd.openxmlformats-officedocument.presentationml.tags+xml"/>
  <Override PartName="/ppt/tags/tag31.xml" ContentType="application/vnd.openxmlformats-officedocument.presentationml.tags+xml"/>
  <Override PartName="/ppt/diagrams/drawing6.xml" ContentType="application/vnd.ms-office.drawingml.diagramDrawing+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diagrams/quickStyle8.xml" ContentType="application/vnd.openxmlformats-officedocument.drawingml.diagramStyle+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tags/tag20.xml" ContentType="application/vnd.openxmlformats-officedocument.presentationml.tag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diagrams/layout7.xml" ContentType="application/vnd.openxmlformats-officedocument.drawingml.diagramLayout+xml"/>
  <Override PartName="/ppt/tags/tag47.xml" ContentType="application/vnd.openxmlformats-officedocument.presentationml.tags+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diagrams/layout3.xml" ContentType="application/vnd.openxmlformats-officedocument.drawingml.diagramLayout+xml"/>
  <Override PartName="/ppt/tags/tag14.xml" ContentType="application/vnd.openxmlformats-officedocument.presentationml.tags+xml"/>
  <Override PartName="/ppt/diagrams/data4.xml" ContentType="application/vnd.openxmlformats-officedocument.drawingml.diagramData+xml"/>
  <Override PartName="/ppt/tags/tag25.xml" ContentType="application/vnd.openxmlformats-officedocument.presentationml.tags+xml"/>
  <Override PartName="/ppt/tags/tag43.xml" ContentType="application/vnd.openxmlformats-officedocument.presentationml.tags+xml"/>
  <Override PartName="/ppt/diagrams/drawing9.xml" ContentType="application/vnd.ms-office.drawingml.diagramDrawing+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diagrams/colors6.xml" ContentType="application/vnd.openxmlformats-officedocument.drawingml.diagramColors+xml"/>
  <Override PartName="/ppt/tags/tag50.xml" ContentType="application/vnd.openxmlformats-officedocument.presentationml.tag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diagrams/drawing5.xml" ContentType="application/vnd.ms-office.drawingml.diagramDrawing+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tags/tag59.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diagrams/data9.xml" ContentType="application/vnd.openxmlformats-officedocument.drawingml.diagramData+xml"/>
  <Override PartName="/ppt/tags/tag66.xml" ContentType="application/vnd.openxmlformats-officedocument.presentationml.tags+xml"/>
  <Override PartName="/ppt/slides/slide20.xml" ContentType="application/vnd.openxmlformats-officedocument.presentationml.slide+xml"/>
  <Override PartName="/ppt/diagrams/layout4.xml" ContentType="application/vnd.openxmlformats-officedocument.drawingml.diagram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diagrams/data5.xml" ContentType="application/vnd.openxmlformats-officedocument.drawingml.diagramData+xml"/>
  <Override PartName="/ppt/tags/tag33.xml" ContentType="application/vnd.openxmlformats-officedocument.presentationml.tags+xml"/>
  <Override PartName="/ppt/tags/tag44.xml" ContentType="application/vnd.openxmlformats-officedocument.presentationml.tags+xml"/>
  <Override PartName="/ppt/diagrams/colors7.xml" ContentType="application/vnd.openxmlformats-officedocument.drawingml.diagramColors+xml"/>
  <Override PartName="/ppt/tags/tag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6" r:id="rId1"/>
  </p:sldMasterIdLst>
  <p:notesMasterIdLst>
    <p:notesMasterId r:id="rId27"/>
  </p:notesMasterIdLst>
  <p:sldIdLst>
    <p:sldId id="256" r:id="rId2"/>
    <p:sldId id="311" r:id="rId3"/>
    <p:sldId id="313" r:id="rId4"/>
    <p:sldId id="319" r:id="rId5"/>
    <p:sldId id="320" r:id="rId6"/>
    <p:sldId id="321" r:id="rId7"/>
    <p:sldId id="316" r:id="rId8"/>
    <p:sldId id="317" r:id="rId9"/>
    <p:sldId id="318" r:id="rId10"/>
    <p:sldId id="322" r:id="rId11"/>
    <p:sldId id="325" r:id="rId12"/>
    <p:sldId id="312" r:id="rId13"/>
    <p:sldId id="277" r:id="rId14"/>
    <p:sldId id="300" r:id="rId15"/>
    <p:sldId id="301" r:id="rId16"/>
    <p:sldId id="303" r:id="rId17"/>
    <p:sldId id="305" r:id="rId18"/>
    <p:sldId id="306" r:id="rId19"/>
    <p:sldId id="310" r:id="rId20"/>
    <p:sldId id="282" r:id="rId21"/>
    <p:sldId id="307" r:id="rId22"/>
    <p:sldId id="308" r:id="rId23"/>
    <p:sldId id="323" r:id="rId24"/>
    <p:sldId id="309" r:id="rId25"/>
    <p:sldId id="280" r:id="rId26"/>
  </p:sldIdLst>
  <p:sldSz cx="9144000" cy="6858000" type="screen4x3"/>
  <p:notesSz cx="6858000" cy="9144000"/>
  <p:embeddedFontLst>
    <p:embeddedFont>
      <p:font typeface="Candara" pitchFamily="34" charset="0"/>
      <p:regular r:id="rId28"/>
      <p:bold r:id="rId29"/>
      <p:italic r:id="rId30"/>
      <p:boldItalic r:id="rId31"/>
    </p:embeddedFont>
    <p:embeddedFont>
      <p:font typeface="標楷體" pitchFamily="65" charset="-120"/>
      <p:regular r:id="rId32"/>
    </p:embeddedFont>
    <p:embeddedFont>
      <p:font typeface="微軟正黑體" pitchFamily="34" charset="-120"/>
      <p:regular r:id="rId33"/>
      <p:bold r:id="rId34"/>
    </p:embeddedFont>
    <p:embeddedFont>
      <p:font typeface="Arial Unicode MS" pitchFamily="34" charset="-120"/>
      <p:regular r:id="rId35"/>
    </p:embeddedFont>
    <p:embeddedFont>
      <p:font typeface="Calibri" pitchFamily="34" charset="0"/>
      <p:regular r:id="rId36"/>
      <p:bold r:id="rId37"/>
      <p:italic r:id="rId38"/>
      <p:boldItalic r:id="rId39"/>
    </p:embeddedFont>
  </p:embeddedFontLst>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88235" autoAdjust="0"/>
  </p:normalViewPr>
  <p:slideViewPr>
    <p:cSldViewPr>
      <p:cViewPr varScale="1">
        <p:scale>
          <a:sx n="72" d="100"/>
          <a:sy n="72" d="100"/>
        </p:scale>
        <p:origin x="-1152" y="-102"/>
      </p:cViewPr>
      <p:guideLst>
        <p:guide orient="horz" pos="2160"/>
        <p:guide orient="horz" pos="816"/>
        <p:guide pos="384"/>
        <p:guide pos="1872"/>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diagrams/_rels/data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F2A11-6A2C-4396-81A9-20E4D3B815A6}"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zh-TW" altLang="en-US"/>
        </a:p>
      </dgm:t>
    </dgm:pt>
    <dgm:pt modelId="{D32D7555-8820-429C-B31D-B1BDFA7B8419}">
      <dgm:prSet phldrT="[文字]"/>
      <dgm:spPr/>
      <dgm:t>
        <a:bodyPr/>
        <a:lstStyle/>
        <a:p>
          <a:r>
            <a:rPr lang="zh-TW" altLang="en-US" dirty="0" smtClean="0">
              <a:latin typeface="微軟正黑體" pitchFamily="34" charset="-120"/>
              <a:ea typeface="微軟正黑體" pitchFamily="34" charset="-120"/>
            </a:rPr>
            <a:t>未設科</a:t>
          </a:r>
          <a:endParaRPr lang="en-US" altLang="zh-TW" dirty="0" smtClean="0">
            <a:latin typeface="微軟正黑體" pitchFamily="34" charset="-120"/>
            <a:ea typeface="微軟正黑體" pitchFamily="34" charset="-120"/>
          </a:endParaRPr>
        </a:p>
      </dgm:t>
    </dgm:pt>
    <dgm:pt modelId="{68DA53EA-2046-494B-A097-74DF31C3539B}" type="parTrans" cxnId="{899077D5-B6FD-420C-BF8E-FC14AE8084E7}">
      <dgm:prSet/>
      <dgm:spPr/>
      <dgm:t>
        <a:bodyPr/>
        <a:lstStyle/>
        <a:p>
          <a:endParaRPr lang="zh-TW" altLang="en-US"/>
        </a:p>
      </dgm:t>
    </dgm:pt>
    <dgm:pt modelId="{FFD09D36-FE27-4347-B89D-84276DFFA631}" type="sibTrans" cxnId="{899077D5-B6FD-420C-BF8E-FC14AE8084E7}">
      <dgm:prSet/>
      <dgm:spPr/>
      <dgm:t>
        <a:bodyPr/>
        <a:lstStyle/>
        <a:p>
          <a:endParaRPr lang="zh-TW" altLang="en-US"/>
        </a:p>
      </dgm:t>
    </dgm:pt>
    <dgm:pt modelId="{9BBB88E8-926E-4D3C-8C06-40A79292FACC}">
      <dgm:prSet phldrT="[文字]"/>
      <dgm:spPr/>
      <dgm:t>
        <a:bodyPr/>
        <a:lstStyle/>
        <a:p>
          <a:r>
            <a:rPr lang="zh-TW" altLang="en-US" dirty="0" smtClean="0"/>
            <a:t>高中職教育科資訊教育業務</a:t>
          </a:r>
          <a:r>
            <a:rPr lang="en-US" altLang="zh-TW" dirty="0" smtClean="0"/>
            <a:t>before  2010.12 </a:t>
          </a:r>
          <a:endParaRPr lang="zh-TW" altLang="en-US" dirty="0"/>
        </a:p>
      </dgm:t>
    </dgm:pt>
    <dgm:pt modelId="{07DA7FC8-7358-45F7-BCEE-577B477C721F}" type="parTrans" cxnId="{8517A41F-0360-474C-A454-D67255613E00}">
      <dgm:prSet/>
      <dgm:spPr/>
      <dgm:t>
        <a:bodyPr/>
        <a:lstStyle/>
        <a:p>
          <a:endParaRPr lang="zh-TW" altLang="en-US"/>
        </a:p>
      </dgm:t>
    </dgm:pt>
    <dgm:pt modelId="{A3D9AE8C-2CD8-4898-922F-BD289ADA0AEB}" type="sibTrans" cxnId="{8517A41F-0360-474C-A454-D67255613E00}">
      <dgm:prSet/>
      <dgm:spPr/>
      <dgm:t>
        <a:bodyPr/>
        <a:lstStyle/>
        <a:p>
          <a:endParaRPr lang="zh-TW" altLang="en-US"/>
        </a:p>
      </dgm:t>
    </dgm:pt>
    <dgm:pt modelId="{7CFD0CC6-10D9-4B90-A750-9C7022BB30AA}">
      <dgm:prSet phldrT="[文字]"/>
      <dgm:spPr/>
      <dgm:t>
        <a:bodyPr/>
        <a:lstStyle/>
        <a:p>
          <a:r>
            <a:rPr lang="zh-TW" altLang="en-US" dirty="0" smtClean="0">
              <a:latin typeface="微軟正黑體" pitchFamily="34" charset="-120"/>
              <a:ea typeface="微軟正黑體" pitchFamily="34" charset="-120"/>
            </a:rPr>
            <a:t>獨立成科</a:t>
          </a:r>
          <a:endParaRPr lang="zh-TW" altLang="en-US" dirty="0">
            <a:latin typeface="微軟正黑體" pitchFamily="34" charset="-120"/>
            <a:ea typeface="微軟正黑體" pitchFamily="34" charset="-120"/>
          </a:endParaRPr>
        </a:p>
      </dgm:t>
    </dgm:pt>
    <dgm:pt modelId="{74E0E1D2-C60A-45FC-AC33-CCB0FFD29A76}" type="parTrans" cxnId="{162A8BC1-70EF-4A1C-88EC-0DF6643E0AF8}">
      <dgm:prSet/>
      <dgm:spPr/>
      <dgm:t>
        <a:bodyPr/>
        <a:lstStyle/>
        <a:p>
          <a:endParaRPr lang="zh-TW" altLang="en-US"/>
        </a:p>
      </dgm:t>
    </dgm:pt>
    <dgm:pt modelId="{9F30E2F2-887E-42E1-95AA-C9A84789D339}" type="sibTrans" cxnId="{162A8BC1-70EF-4A1C-88EC-0DF6643E0AF8}">
      <dgm:prSet/>
      <dgm:spPr/>
      <dgm:t>
        <a:bodyPr/>
        <a:lstStyle/>
        <a:p>
          <a:endParaRPr lang="zh-TW" altLang="en-US"/>
        </a:p>
      </dgm:t>
    </dgm:pt>
    <dgm:pt modelId="{06EA1FEF-921E-4424-8576-A797CA3CAC85}">
      <dgm:prSet phldrT="[文字]"/>
      <dgm:spPr/>
      <dgm:t>
        <a:bodyPr/>
        <a:lstStyle/>
        <a:p>
          <a:r>
            <a:rPr lang="zh-TW" altLang="en-US" dirty="0" smtClean="0">
              <a:latin typeface="微軟正黑體" pitchFamily="34" charset="-120"/>
              <a:ea typeface="微軟正黑體" pitchFamily="34" charset="-120"/>
            </a:rPr>
            <a:t>調整再出發</a:t>
          </a:r>
          <a:endParaRPr lang="zh-TW" altLang="en-US" dirty="0">
            <a:latin typeface="微軟正黑體" pitchFamily="34" charset="-120"/>
            <a:ea typeface="微軟正黑體" pitchFamily="34" charset="-120"/>
          </a:endParaRPr>
        </a:p>
      </dgm:t>
    </dgm:pt>
    <dgm:pt modelId="{3031C2E4-1807-40F8-9F28-F4960FF1CA1A}" type="parTrans" cxnId="{AC4E8D60-647E-448D-9B64-35DB1F2D5479}">
      <dgm:prSet/>
      <dgm:spPr/>
      <dgm:t>
        <a:bodyPr/>
        <a:lstStyle/>
        <a:p>
          <a:endParaRPr lang="zh-TW" altLang="en-US"/>
        </a:p>
      </dgm:t>
    </dgm:pt>
    <dgm:pt modelId="{5B20D297-80F2-49D7-9000-A4432043C5BC}" type="sibTrans" cxnId="{AC4E8D60-647E-448D-9B64-35DB1F2D5479}">
      <dgm:prSet/>
      <dgm:spPr/>
      <dgm:t>
        <a:bodyPr/>
        <a:lstStyle/>
        <a:p>
          <a:endParaRPr lang="zh-TW" altLang="en-US"/>
        </a:p>
      </dgm:t>
    </dgm:pt>
    <dgm:pt modelId="{433B79E5-B393-438F-B275-66C2C875EDD1}">
      <dgm:prSet phldrT="[文字]"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000" dirty="0" smtClean="0"/>
            <a:t>資訊及國際教育科</a:t>
          </a:r>
          <a:r>
            <a:rPr lang="en-US" altLang="zh-TW" sz="2000" dirty="0" smtClean="0"/>
            <a:t>(2013.04)</a:t>
          </a:r>
          <a:endParaRPr lang="zh-TW" altLang="en-US" sz="2000" dirty="0" smtClean="0"/>
        </a:p>
        <a:p>
          <a:pPr marL="228600" indent="0" algn="l" defTabSz="1155700">
            <a:lnSpc>
              <a:spcPct val="90000"/>
            </a:lnSpc>
            <a:spcBef>
              <a:spcPct val="0"/>
            </a:spcBef>
            <a:spcAft>
              <a:spcPct val="15000"/>
            </a:spcAft>
            <a:buNone/>
          </a:pPr>
          <a:endParaRPr lang="zh-TW" altLang="en-US" sz="1900" dirty="0"/>
        </a:p>
      </dgm:t>
    </dgm:pt>
    <dgm:pt modelId="{92418410-1908-43C4-AF57-E877A2DEE084}" type="parTrans" cxnId="{073234D7-7CDE-4557-BDD9-B0CEB622BE32}">
      <dgm:prSet/>
      <dgm:spPr/>
      <dgm:t>
        <a:bodyPr/>
        <a:lstStyle/>
        <a:p>
          <a:endParaRPr lang="zh-TW" altLang="en-US"/>
        </a:p>
      </dgm:t>
    </dgm:pt>
    <dgm:pt modelId="{F8F53D9C-2132-4FC3-9BDC-D5D11AA86FE9}" type="sibTrans" cxnId="{073234D7-7CDE-4557-BDD9-B0CEB622BE32}">
      <dgm:prSet/>
      <dgm:spPr/>
      <dgm:t>
        <a:bodyPr/>
        <a:lstStyle/>
        <a:p>
          <a:endParaRPr lang="zh-TW" altLang="en-US"/>
        </a:p>
      </dgm:t>
    </dgm:pt>
    <dgm:pt modelId="{EED206ED-941B-4764-ABD3-4863DCDA63FF}">
      <dgm:prSet phldrT="[文字]"/>
      <dgm:spPr/>
      <dgm:t>
        <a:bodyPr/>
        <a:lstStyle/>
        <a:p>
          <a:pPr marL="228600" indent="0" algn="l" defTabSz="1155700">
            <a:lnSpc>
              <a:spcPct val="90000"/>
            </a:lnSpc>
            <a:spcBef>
              <a:spcPct val="0"/>
            </a:spcBef>
            <a:spcAft>
              <a:spcPct val="15000"/>
            </a:spcAft>
            <a:buNone/>
          </a:pPr>
          <a:endParaRPr lang="zh-TW" altLang="en-US" sz="1900" dirty="0"/>
        </a:p>
      </dgm:t>
    </dgm:pt>
    <dgm:pt modelId="{297DF44A-1D4D-4501-A36D-4E246B571275}" type="parTrans" cxnId="{F4500776-3702-4728-A6B0-8B4D50923F1C}">
      <dgm:prSet/>
      <dgm:spPr/>
      <dgm:t>
        <a:bodyPr/>
        <a:lstStyle/>
        <a:p>
          <a:endParaRPr lang="zh-TW" altLang="en-US"/>
        </a:p>
      </dgm:t>
    </dgm:pt>
    <dgm:pt modelId="{1307C434-940C-4CDD-8A3E-671FE3A94B81}" type="sibTrans" cxnId="{F4500776-3702-4728-A6B0-8B4D50923F1C}">
      <dgm:prSet/>
      <dgm:spPr/>
      <dgm:t>
        <a:bodyPr/>
        <a:lstStyle/>
        <a:p>
          <a:endParaRPr lang="zh-TW" altLang="en-US"/>
        </a:p>
      </dgm:t>
    </dgm:pt>
    <dgm:pt modelId="{0170CB53-F8B8-4938-85E2-C90FC357519E}">
      <dgm:prSet phldrT="[文字]" custT="1"/>
      <dgm:spPr/>
      <dgm:t>
        <a:bodyPr/>
        <a:lstStyle/>
        <a:p>
          <a:r>
            <a:rPr lang="zh-TW" altLang="en-US" sz="2600" dirty="0" smtClean="0"/>
            <a:t>教育科技科</a:t>
          </a:r>
          <a:r>
            <a:rPr lang="en-US" altLang="zh-TW" sz="1800" dirty="0" smtClean="0"/>
            <a:t>2010.12-</a:t>
          </a:r>
          <a:r>
            <a:rPr lang="zh-TW" altLang="en-US" sz="1800" dirty="0" smtClean="0"/>
            <a:t> </a:t>
          </a:r>
          <a:r>
            <a:rPr lang="en-US" altLang="zh-TW" sz="1800" dirty="0" smtClean="0"/>
            <a:t>2013.03</a:t>
          </a:r>
          <a:endParaRPr lang="zh-TW" altLang="en-US" sz="2600" dirty="0"/>
        </a:p>
      </dgm:t>
    </dgm:pt>
    <dgm:pt modelId="{26EB54F2-4818-429E-ACC1-A84E0E5879C9}" type="parTrans" cxnId="{6881038F-A10F-4DB6-9486-27B0A9C14456}">
      <dgm:prSet/>
      <dgm:spPr/>
      <dgm:t>
        <a:bodyPr/>
        <a:lstStyle/>
        <a:p>
          <a:endParaRPr lang="zh-TW" altLang="en-US"/>
        </a:p>
      </dgm:t>
    </dgm:pt>
    <dgm:pt modelId="{881D0576-1C37-4D65-AF65-95C279CAAADE}" type="sibTrans" cxnId="{6881038F-A10F-4DB6-9486-27B0A9C14456}">
      <dgm:prSet/>
      <dgm:spPr/>
      <dgm:t>
        <a:bodyPr/>
        <a:lstStyle/>
        <a:p>
          <a:endParaRPr lang="zh-TW" altLang="en-US"/>
        </a:p>
      </dgm:t>
    </dgm:pt>
    <dgm:pt modelId="{7BC923A5-A2F4-49B9-B934-CCF9C941F8C3}" type="pres">
      <dgm:prSet presAssocID="{72EF2A11-6A2C-4396-81A9-20E4D3B815A6}" presName="Name0" presStyleCnt="0">
        <dgm:presLayoutVars>
          <dgm:dir/>
          <dgm:animLvl val="lvl"/>
          <dgm:resizeHandles val="exact"/>
        </dgm:presLayoutVars>
      </dgm:prSet>
      <dgm:spPr/>
      <dgm:t>
        <a:bodyPr/>
        <a:lstStyle/>
        <a:p>
          <a:endParaRPr lang="zh-TW" altLang="en-US"/>
        </a:p>
      </dgm:t>
    </dgm:pt>
    <dgm:pt modelId="{EBA85211-CA9C-4A18-9677-3C5B834004C7}" type="pres">
      <dgm:prSet presAssocID="{72EF2A11-6A2C-4396-81A9-20E4D3B815A6}" presName="tSp" presStyleCnt="0"/>
      <dgm:spPr/>
    </dgm:pt>
    <dgm:pt modelId="{8B2B3063-96F8-4458-9BD3-C48F3B965F2E}" type="pres">
      <dgm:prSet presAssocID="{72EF2A11-6A2C-4396-81A9-20E4D3B815A6}" presName="bSp" presStyleCnt="0"/>
      <dgm:spPr/>
    </dgm:pt>
    <dgm:pt modelId="{E01A80B7-191A-4D69-A0F8-D114F2BCB8D9}" type="pres">
      <dgm:prSet presAssocID="{72EF2A11-6A2C-4396-81A9-20E4D3B815A6}" presName="process" presStyleCnt="0"/>
      <dgm:spPr/>
    </dgm:pt>
    <dgm:pt modelId="{FC24A66F-F54B-457D-8961-4CAC3BDE12A0}" type="pres">
      <dgm:prSet presAssocID="{D32D7555-8820-429C-B31D-B1BDFA7B8419}" presName="composite1" presStyleCnt="0"/>
      <dgm:spPr/>
    </dgm:pt>
    <dgm:pt modelId="{68BCBD6D-3F32-48DA-8D83-22A0C9F91C48}" type="pres">
      <dgm:prSet presAssocID="{D32D7555-8820-429C-B31D-B1BDFA7B8419}" presName="dummyNode1" presStyleLbl="node1" presStyleIdx="0" presStyleCnt="3"/>
      <dgm:spPr/>
    </dgm:pt>
    <dgm:pt modelId="{09629319-CC6A-4EA7-BC99-87530DD0A42A}" type="pres">
      <dgm:prSet presAssocID="{D32D7555-8820-429C-B31D-B1BDFA7B8419}" presName="childNode1" presStyleLbl="bgAcc1" presStyleIdx="0" presStyleCnt="3">
        <dgm:presLayoutVars>
          <dgm:bulletEnabled val="1"/>
        </dgm:presLayoutVars>
      </dgm:prSet>
      <dgm:spPr/>
      <dgm:t>
        <a:bodyPr/>
        <a:lstStyle/>
        <a:p>
          <a:endParaRPr lang="zh-TW" altLang="en-US"/>
        </a:p>
      </dgm:t>
    </dgm:pt>
    <dgm:pt modelId="{1DC3B887-E9BA-423A-9D6A-6B2ABFB930B1}" type="pres">
      <dgm:prSet presAssocID="{D32D7555-8820-429C-B31D-B1BDFA7B8419}" presName="childNode1tx" presStyleLbl="bgAcc1" presStyleIdx="0" presStyleCnt="3">
        <dgm:presLayoutVars>
          <dgm:bulletEnabled val="1"/>
        </dgm:presLayoutVars>
      </dgm:prSet>
      <dgm:spPr/>
      <dgm:t>
        <a:bodyPr/>
        <a:lstStyle/>
        <a:p>
          <a:endParaRPr lang="zh-TW" altLang="en-US"/>
        </a:p>
      </dgm:t>
    </dgm:pt>
    <dgm:pt modelId="{C98ACE8B-5F9B-4F5D-BEE4-65BB5E849AC0}" type="pres">
      <dgm:prSet presAssocID="{D32D7555-8820-429C-B31D-B1BDFA7B8419}" presName="parentNode1" presStyleLbl="node1" presStyleIdx="0" presStyleCnt="3">
        <dgm:presLayoutVars>
          <dgm:chMax val="1"/>
          <dgm:bulletEnabled val="1"/>
        </dgm:presLayoutVars>
      </dgm:prSet>
      <dgm:spPr/>
      <dgm:t>
        <a:bodyPr/>
        <a:lstStyle/>
        <a:p>
          <a:endParaRPr lang="zh-TW" altLang="en-US"/>
        </a:p>
      </dgm:t>
    </dgm:pt>
    <dgm:pt modelId="{D9F1052A-EE23-4125-87A7-C3C2A9C0E42E}" type="pres">
      <dgm:prSet presAssocID="{D32D7555-8820-429C-B31D-B1BDFA7B8419}" presName="connSite1" presStyleCnt="0"/>
      <dgm:spPr/>
    </dgm:pt>
    <dgm:pt modelId="{C8E0137C-8397-4372-857D-9ECA5C7D13F4}" type="pres">
      <dgm:prSet presAssocID="{FFD09D36-FE27-4347-B89D-84276DFFA631}" presName="Name9" presStyleLbl="sibTrans2D1" presStyleIdx="0" presStyleCnt="2"/>
      <dgm:spPr/>
      <dgm:t>
        <a:bodyPr/>
        <a:lstStyle/>
        <a:p>
          <a:endParaRPr lang="zh-TW" altLang="en-US"/>
        </a:p>
      </dgm:t>
    </dgm:pt>
    <dgm:pt modelId="{3071A8E9-63A1-4D2C-A77D-68381F438C0D}" type="pres">
      <dgm:prSet presAssocID="{7CFD0CC6-10D9-4B90-A750-9C7022BB30AA}" presName="composite2" presStyleCnt="0"/>
      <dgm:spPr/>
    </dgm:pt>
    <dgm:pt modelId="{3A52B87B-ACF7-4B91-8500-C7A7AC48905E}" type="pres">
      <dgm:prSet presAssocID="{7CFD0CC6-10D9-4B90-A750-9C7022BB30AA}" presName="dummyNode2" presStyleLbl="node1" presStyleIdx="0" presStyleCnt="3"/>
      <dgm:spPr/>
    </dgm:pt>
    <dgm:pt modelId="{61A7F94C-4624-470C-83C8-315233B02B2A}" type="pres">
      <dgm:prSet presAssocID="{7CFD0CC6-10D9-4B90-A750-9C7022BB30AA}" presName="childNode2" presStyleLbl="bgAcc1" presStyleIdx="1" presStyleCnt="3">
        <dgm:presLayoutVars>
          <dgm:bulletEnabled val="1"/>
        </dgm:presLayoutVars>
      </dgm:prSet>
      <dgm:spPr/>
      <dgm:t>
        <a:bodyPr/>
        <a:lstStyle/>
        <a:p>
          <a:endParaRPr lang="zh-TW" altLang="en-US"/>
        </a:p>
      </dgm:t>
    </dgm:pt>
    <dgm:pt modelId="{34ABA24F-5417-432D-B03E-2F70A84E95E4}" type="pres">
      <dgm:prSet presAssocID="{7CFD0CC6-10D9-4B90-A750-9C7022BB30AA}" presName="childNode2tx" presStyleLbl="bgAcc1" presStyleIdx="1" presStyleCnt="3">
        <dgm:presLayoutVars>
          <dgm:bulletEnabled val="1"/>
        </dgm:presLayoutVars>
      </dgm:prSet>
      <dgm:spPr/>
      <dgm:t>
        <a:bodyPr/>
        <a:lstStyle/>
        <a:p>
          <a:endParaRPr lang="zh-TW" altLang="en-US"/>
        </a:p>
      </dgm:t>
    </dgm:pt>
    <dgm:pt modelId="{5D3E8840-13E1-4679-BB32-8EF20730B075}" type="pres">
      <dgm:prSet presAssocID="{7CFD0CC6-10D9-4B90-A750-9C7022BB30AA}" presName="parentNode2" presStyleLbl="node1" presStyleIdx="1" presStyleCnt="3">
        <dgm:presLayoutVars>
          <dgm:chMax val="0"/>
          <dgm:bulletEnabled val="1"/>
        </dgm:presLayoutVars>
      </dgm:prSet>
      <dgm:spPr/>
      <dgm:t>
        <a:bodyPr/>
        <a:lstStyle/>
        <a:p>
          <a:endParaRPr lang="zh-TW" altLang="en-US"/>
        </a:p>
      </dgm:t>
    </dgm:pt>
    <dgm:pt modelId="{0E4EF33F-9C42-46B0-AB07-E36BD5E177F5}" type="pres">
      <dgm:prSet presAssocID="{7CFD0CC6-10D9-4B90-A750-9C7022BB30AA}" presName="connSite2" presStyleCnt="0"/>
      <dgm:spPr/>
    </dgm:pt>
    <dgm:pt modelId="{E499FBEB-C8E5-4D1B-B04A-C833708E47CC}" type="pres">
      <dgm:prSet presAssocID="{9F30E2F2-887E-42E1-95AA-C9A84789D339}" presName="Name18" presStyleLbl="sibTrans2D1" presStyleIdx="1" presStyleCnt="2"/>
      <dgm:spPr/>
      <dgm:t>
        <a:bodyPr/>
        <a:lstStyle/>
        <a:p>
          <a:endParaRPr lang="zh-TW" altLang="en-US"/>
        </a:p>
      </dgm:t>
    </dgm:pt>
    <dgm:pt modelId="{8C64351B-83B9-46BF-9948-77A751F6DF89}" type="pres">
      <dgm:prSet presAssocID="{06EA1FEF-921E-4424-8576-A797CA3CAC85}" presName="composite1" presStyleCnt="0"/>
      <dgm:spPr/>
    </dgm:pt>
    <dgm:pt modelId="{88A81ADB-F2DF-4920-AD4F-9D995C2B2C6F}" type="pres">
      <dgm:prSet presAssocID="{06EA1FEF-921E-4424-8576-A797CA3CAC85}" presName="dummyNode1" presStyleLbl="node1" presStyleIdx="1" presStyleCnt="3"/>
      <dgm:spPr/>
    </dgm:pt>
    <dgm:pt modelId="{DB23262C-46AF-402B-BF26-73C06E72E86E}" type="pres">
      <dgm:prSet presAssocID="{06EA1FEF-921E-4424-8576-A797CA3CAC85}" presName="childNode1" presStyleLbl="bgAcc1" presStyleIdx="2" presStyleCnt="3">
        <dgm:presLayoutVars>
          <dgm:bulletEnabled val="1"/>
        </dgm:presLayoutVars>
      </dgm:prSet>
      <dgm:spPr/>
      <dgm:t>
        <a:bodyPr/>
        <a:lstStyle/>
        <a:p>
          <a:endParaRPr lang="zh-TW" altLang="en-US"/>
        </a:p>
      </dgm:t>
    </dgm:pt>
    <dgm:pt modelId="{64D94EC4-D19F-4EF8-AC66-4625E6312FBD}" type="pres">
      <dgm:prSet presAssocID="{06EA1FEF-921E-4424-8576-A797CA3CAC85}" presName="childNode1tx" presStyleLbl="bgAcc1" presStyleIdx="2" presStyleCnt="3">
        <dgm:presLayoutVars>
          <dgm:bulletEnabled val="1"/>
        </dgm:presLayoutVars>
      </dgm:prSet>
      <dgm:spPr/>
      <dgm:t>
        <a:bodyPr/>
        <a:lstStyle/>
        <a:p>
          <a:endParaRPr lang="zh-TW" altLang="en-US"/>
        </a:p>
      </dgm:t>
    </dgm:pt>
    <dgm:pt modelId="{AE70AC43-3316-4AEF-8778-CC0A4F613DEF}" type="pres">
      <dgm:prSet presAssocID="{06EA1FEF-921E-4424-8576-A797CA3CAC85}" presName="parentNode1" presStyleLbl="node1" presStyleIdx="2" presStyleCnt="3">
        <dgm:presLayoutVars>
          <dgm:chMax val="1"/>
          <dgm:bulletEnabled val="1"/>
        </dgm:presLayoutVars>
      </dgm:prSet>
      <dgm:spPr/>
      <dgm:t>
        <a:bodyPr/>
        <a:lstStyle/>
        <a:p>
          <a:endParaRPr lang="zh-TW" altLang="en-US"/>
        </a:p>
      </dgm:t>
    </dgm:pt>
    <dgm:pt modelId="{22F670DB-C384-400E-AFDB-BC82E0F38138}" type="pres">
      <dgm:prSet presAssocID="{06EA1FEF-921E-4424-8576-A797CA3CAC85}" presName="connSite1" presStyleCnt="0"/>
      <dgm:spPr/>
    </dgm:pt>
  </dgm:ptLst>
  <dgm:cxnLst>
    <dgm:cxn modelId="{30CCC4F1-1FF6-4630-A80D-99527A525441}" type="presOf" srcId="{0170CB53-F8B8-4938-85E2-C90FC357519E}" destId="{61A7F94C-4624-470C-83C8-315233B02B2A}" srcOrd="0" destOrd="0" presId="urn:microsoft.com/office/officeart/2005/8/layout/hProcess4"/>
    <dgm:cxn modelId="{356D3BDC-D251-4CC3-AB71-0BF4CF1AF005}" type="presOf" srcId="{EED206ED-941B-4764-ABD3-4863DCDA63FF}" destId="{64D94EC4-D19F-4EF8-AC66-4625E6312FBD}" srcOrd="1" destOrd="0" presId="urn:microsoft.com/office/officeart/2005/8/layout/hProcess4"/>
    <dgm:cxn modelId="{162A8BC1-70EF-4A1C-88EC-0DF6643E0AF8}" srcId="{72EF2A11-6A2C-4396-81A9-20E4D3B815A6}" destId="{7CFD0CC6-10D9-4B90-A750-9C7022BB30AA}" srcOrd="1" destOrd="0" parTransId="{74E0E1D2-C60A-45FC-AC33-CCB0FFD29A76}" sibTransId="{9F30E2F2-887E-42E1-95AA-C9A84789D339}"/>
    <dgm:cxn modelId="{AC4E8D60-647E-448D-9B64-35DB1F2D5479}" srcId="{72EF2A11-6A2C-4396-81A9-20E4D3B815A6}" destId="{06EA1FEF-921E-4424-8576-A797CA3CAC85}" srcOrd="2" destOrd="0" parTransId="{3031C2E4-1807-40F8-9F28-F4960FF1CA1A}" sibTransId="{5B20D297-80F2-49D7-9000-A4432043C5BC}"/>
    <dgm:cxn modelId="{7DFFD159-4C00-4174-BDD4-FDAE94281BAB}" type="presOf" srcId="{7CFD0CC6-10D9-4B90-A750-9C7022BB30AA}" destId="{5D3E8840-13E1-4679-BB32-8EF20730B075}" srcOrd="0" destOrd="0" presId="urn:microsoft.com/office/officeart/2005/8/layout/hProcess4"/>
    <dgm:cxn modelId="{5079E272-60C7-4764-AA0A-FEBD25E3D0C2}" type="presOf" srcId="{9F30E2F2-887E-42E1-95AA-C9A84789D339}" destId="{E499FBEB-C8E5-4D1B-B04A-C833708E47CC}" srcOrd="0" destOrd="0" presId="urn:microsoft.com/office/officeart/2005/8/layout/hProcess4"/>
    <dgm:cxn modelId="{A2A9A896-8C56-4617-A970-7EE7C532FAAC}" type="presOf" srcId="{FFD09D36-FE27-4347-B89D-84276DFFA631}" destId="{C8E0137C-8397-4372-857D-9ECA5C7D13F4}" srcOrd="0" destOrd="0" presId="urn:microsoft.com/office/officeart/2005/8/layout/hProcess4"/>
    <dgm:cxn modelId="{073234D7-7CDE-4557-BDD9-B0CEB622BE32}" srcId="{06EA1FEF-921E-4424-8576-A797CA3CAC85}" destId="{433B79E5-B393-438F-B275-66C2C875EDD1}" srcOrd="1" destOrd="0" parTransId="{92418410-1908-43C4-AF57-E877A2DEE084}" sibTransId="{F8F53D9C-2132-4FC3-9BDC-D5D11AA86FE9}"/>
    <dgm:cxn modelId="{F4500776-3702-4728-A6B0-8B4D50923F1C}" srcId="{06EA1FEF-921E-4424-8576-A797CA3CAC85}" destId="{EED206ED-941B-4764-ABD3-4863DCDA63FF}" srcOrd="0" destOrd="0" parTransId="{297DF44A-1D4D-4501-A36D-4E246B571275}" sibTransId="{1307C434-940C-4CDD-8A3E-671FE3A94B81}"/>
    <dgm:cxn modelId="{899077D5-B6FD-420C-BF8E-FC14AE8084E7}" srcId="{72EF2A11-6A2C-4396-81A9-20E4D3B815A6}" destId="{D32D7555-8820-429C-B31D-B1BDFA7B8419}" srcOrd="0" destOrd="0" parTransId="{68DA53EA-2046-494B-A097-74DF31C3539B}" sibTransId="{FFD09D36-FE27-4347-B89D-84276DFFA631}"/>
    <dgm:cxn modelId="{B0301E1D-7AE0-4C88-BC12-C34C56071F52}" type="presOf" srcId="{72EF2A11-6A2C-4396-81A9-20E4D3B815A6}" destId="{7BC923A5-A2F4-49B9-B934-CCF9C941F8C3}" srcOrd="0" destOrd="0" presId="urn:microsoft.com/office/officeart/2005/8/layout/hProcess4"/>
    <dgm:cxn modelId="{620256A6-1E3A-4A1C-867B-0B895BFB85D8}" type="presOf" srcId="{9BBB88E8-926E-4D3C-8C06-40A79292FACC}" destId="{09629319-CC6A-4EA7-BC99-87530DD0A42A}" srcOrd="0" destOrd="0" presId="urn:microsoft.com/office/officeart/2005/8/layout/hProcess4"/>
    <dgm:cxn modelId="{506B690C-7A7F-41EA-BB48-E7E8C04B70CB}" type="presOf" srcId="{D32D7555-8820-429C-B31D-B1BDFA7B8419}" destId="{C98ACE8B-5F9B-4F5D-BEE4-65BB5E849AC0}" srcOrd="0" destOrd="0" presId="urn:microsoft.com/office/officeart/2005/8/layout/hProcess4"/>
    <dgm:cxn modelId="{ECA9D8DB-831F-4004-B0DA-094E740E2057}" type="presOf" srcId="{06EA1FEF-921E-4424-8576-A797CA3CAC85}" destId="{AE70AC43-3316-4AEF-8778-CC0A4F613DEF}" srcOrd="0" destOrd="0" presId="urn:microsoft.com/office/officeart/2005/8/layout/hProcess4"/>
    <dgm:cxn modelId="{6881038F-A10F-4DB6-9486-27B0A9C14456}" srcId="{7CFD0CC6-10D9-4B90-A750-9C7022BB30AA}" destId="{0170CB53-F8B8-4938-85E2-C90FC357519E}" srcOrd="0" destOrd="0" parTransId="{26EB54F2-4818-429E-ACC1-A84E0E5879C9}" sibTransId="{881D0576-1C37-4D65-AF65-95C279CAAADE}"/>
    <dgm:cxn modelId="{5A61A2A5-A4AD-4A43-AC82-21CE1FA29C45}" type="presOf" srcId="{9BBB88E8-926E-4D3C-8C06-40A79292FACC}" destId="{1DC3B887-E9BA-423A-9D6A-6B2ABFB930B1}" srcOrd="1" destOrd="0" presId="urn:microsoft.com/office/officeart/2005/8/layout/hProcess4"/>
    <dgm:cxn modelId="{040E75A7-4FBF-4ED1-AC13-9AA6E1149F2D}" type="presOf" srcId="{433B79E5-B393-438F-B275-66C2C875EDD1}" destId="{64D94EC4-D19F-4EF8-AC66-4625E6312FBD}" srcOrd="1" destOrd="1" presId="urn:microsoft.com/office/officeart/2005/8/layout/hProcess4"/>
    <dgm:cxn modelId="{93B88A15-D5B4-4AF7-9A85-F954F5A4438D}" type="presOf" srcId="{433B79E5-B393-438F-B275-66C2C875EDD1}" destId="{DB23262C-46AF-402B-BF26-73C06E72E86E}" srcOrd="0" destOrd="1" presId="urn:microsoft.com/office/officeart/2005/8/layout/hProcess4"/>
    <dgm:cxn modelId="{18187CA8-38AC-443E-BF5B-9EBA452204F8}" type="presOf" srcId="{EED206ED-941B-4764-ABD3-4863DCDA63FF}" destId="{DB23262C-46AF-402B-BF26-73C06E72E86E}" srcOrd="0" destOrd="0" presId="urn:microsoft.com/office/officeart/2005/8/layout/hProcess4"/>
    <dgm:cxn modelId="{8517A41F-0360-474C-A454-D67255613E00}" srcId="{D32D7555-8820-429C-B31D-B1BDFA7B8419}" destId="{9BBB88E8-926E-4D3C-8C06-40A79292FACC}" srcOrd="0" destOrd="0" parTransId="{07DA7FC8-7358-45F7-BCEE-577B477C721F}" sibTransId="{A3D9AE8C-2CD8-4898-922F-BD289ADA0AEB}"/>
    <dgm:cxn modelId="{BE35B6FA-80A7-433C-A52C-78E131518074}" type="presOf" srcId="{0170CB53-F8B8-4938-85E2-C90FC357519E}" destId="{34ABA24F-5417-432D-B03E-2F70A84E95E4}" srcOrd="1" destOrd="0" presId="urn:microsoft.com/office/officeart/2005/8/layout/hProcess4"/>
    <dgm:cxn modelId="{47FB987B-41DF-4A68-9C37-20B07C8A0135}" type="presParOf" srcId="{7BC923A5-A2F4-49B9-B934-CCF9C941F8C3}" destId="{EBA85211-CA9C-4A18-9677-3C5B834004C7}" srcOrd="0" destOrd="0" presId="urn:microsoft.com/office/officeart/2005/8/layout/hProcess4"/>
    <dgm:cxn modelId="{1084B84F-D67F-4AD5-97CB-61452C12926B}" type="presParOf" srcId="{7BC923A5-A2F4-49B9-B934-CCF9C941F8C3}" destId="{8B2B3063-96F8-4458-9BD3-C48F3B965F2E}" srcOrd="1" destOrd="0" presId="urn:microsoft.com/office/officeart/2005/8/layout/hProcess4"/>
    <dgm:cxn modelId="{9CC15080-DF39-475B-9F77-7B5F54629071}" type="presParOf" srcId="{7BC923A5-A2F4-49B9-B934-CCF9C941F8C3}" destId="{E01A80B7-191A-4D69-A0F8-D114F2BCB8D9}" srcOrd="2" destOrd="0" presId="urn:microsoft.com/office/officeart/2005/8/layout/hProcess4"/>
    <dgm:cxn modelId="{2077352D-B728-4968-9C2E-14DA12237C25}" type="presParOf" srcId="{E01A80B7-191A-4D69-A0F8-D114F2BCB8D9}" destId="{FC24A66F-F54B-457D-8961-4CAC3BDE12A0}" srcOrd="0" destOrd="0" presId="urn:microsoft.com/office/officeart/2005/8/layout/hProcess4"/>
    <dgm:cxn modelId="{0A4C0596-ADEE-4709-91B2-76F5B43DCC79}" type="presParOf" srcId="{FC24A66F-F54B-457D-8961-4CAC3BDE12A0}" destId="{68BCBD6D-3F32-48DA-8D83-22A0C9F91C48}" srcOrd="0" destOrd="0" presId="urn:microsoft.com/office/officeart/2005/8/layout/hProcess4"/>
    <dgm:cxn modelId="{B81DD993-6D99-491C-B136-30239F6DC18B}" type="presParOf" srcId="{FC24A66F-F54B-457D-8961-4CAC3BDE12A0}" destId="{09629319-CC6A-4EA7-BC99-87530DD0A42A}" srcOrd="1" destOrd="0" presId="urn:microsoft.com/office/officeart/2005/8/layout/hProcess4"/>
    <dgm:cxn modelId="{532C2FF6-6EAB-4B9E-8EBE-63FAC348CD79}" type="presParOf" srcId="{FC24A66F-F54B-457D-8961-4CAC3BDE12A0}" destId="{1DC3B887-E9BA-423A-9D6A-6B2ABFB930B1}" srcOrd="2" destOrd="0" presId="urn:microsoft.com/office/officeart/2005/8/layout/hProcess4"/>
    <dgm:cxn modelId="{1243AE53-F5E9-41CB-BD30-B10D3E863FFA}" type="presParOf" srcId="{FC24A66F-F54B-457D-8961-4CAC3BDE12A0}" destId="{C98ACE8B-5F9B-4F5D-BEE4-65BB5E849AC0}" srcOrd="3" destOrd="0" presId="urn:microsoft.com/office/officeart/2005/8/layout/hProcess4"/>
    <dgm:cxn modelId="{D9305D13-7619-4115-B1C7-3FCD6FF1B7AB}" type="presParOf" srcId="{FC24A66F-F54B-457D-8961-4CAC3BDE12A0}" destId="{D9F1052A-EE23-4125-87A7-C3C2A9C0E42E}" srcOrd="4" destOrd="0" presId="urn:microsoft.com/office/officeart/2005/8/layout/hProcess4"/>
    <dgm:cxn modelId="{B12C5310-3583-4EE2-8476-64262F75F0C7}" type="presParOf" srcId="{E01A80B7-191A-4D69-A0F8-D114F2BCB8D9}" destId="{C8E0137C-8397-4372-857D-9ECA5C7D13F4}" srcOrd="1" destOrd="0" presId="urn:microsoft.com/office/officeart/2005/8/layout/hProcess4"/>
    <dgm:cxn modelId="{2CEBA626-2832-439C-9FEC-E049D21851A7}" type="presParOf" srcId="{E01A80B7-191A-4D69-A0F8-D114F2BCB8D9}" destId="{3071A8E9-63A1-4D2C-A77D-68381F438C0D}" srcOrd="2" destOrd="0" presId="urn:microsoft.com/office/officeart/2005/8/layout/hProcess4"/>
    <dgm:cxn modelId="{56FB445E-EF18-4FF2-95A0-01C11479DF7A}" type="presParOf" srcId="{3071A8E9-63A1-4D2C-A77D-68381F438C0D}" destId="{3A52B87B-ACF7-4B91-8500-C7A7AC48905E}" srcOrd="0" destOrd="0" presId="urn:microsoft.com/office/officeart/2005/8/layout/hProcess4"/>
    <dgm:cxn modelId="{8F53D168-DFBF-476E-81FA-631FE698CA69}" type="presParOf" srcId="{3071A8E9-63A1-4D2C-A77D-68381F438C0D}" destId="{61A7F94C-4624-470C-83C8-315233B02B2A}" srcOrd="1" destOrd="0" presId="urn:microsoft.com/office/officeart/2005/8/layout/hProcess4"/>
    <dgm:cxn modelId="{A7CB4BB6-6509-4E4B-932B-752583F53E9C}" type="presParOf" srcId="{3071A8E9-63A1-4D2C-A77D-68381F438C0D}" destId="{34ABA24F-5417-432D-B03E-2F70A84E95E4}" srcOrd="2" destOrd="0" presId="urn:microsoft.com/office/officeart/2005/8/layout/hProcess4"/>
    <dgm:cxn modelId="{64FC9C09-AF8A-4FA8-81CC-848CA381ADBF}" type="presParOf" srcId="{3071A8E9-63A1-4D2C-A77D-68381F438C0D}" destId="{5D3E8840-13E1-4679-BB32-8EF20730B075}" srcOrd="3" destOrd="0" presId="urn:microsoft.com/office/officeart/2005/8/layout/hProcess4"/>
    <dgm:cxn modelId="{44B21ABC-8553-466C-A3C4-BDC6AACA0863}" type="presParOf" srcId="{3071A8E9-63A1-4D2C-A77D-68381F438C0D}" destId="{0E4EF33F-9C42-46B0-AB07-E36BD5E177F5}" srcOrd="4" destOrd="0" presId="urn:microsoft.com/office/officeart/2005/8/layout/hProcess4"/>
    <dgm:cxn modelId="{958A4169-E29D-4347-A1EE-D6165FE4E74A}" type="presParOf" srcId="{E01A80B7-191A-4D69-A0F8-D114F2BCB8D9}" destId="{E499FBEB-C8E5-4D1B-B04A-C833708E47CC}" srcOrd="3" destOrd="0" presId="urn:microsoft.com/office/officeart/2005/8/layout/hProcess4"/>
    <dgm:cxn modelId="{1DF408EB-F6B8-42CB-AE15-F15C6C6E949F}" type="presParOf" srcId="{E01A80B7-191A-4D69-A0F8-D114F2BCB8D9}" destId="{8C64351B-83B9-46BF-9948-77A751F6DF89}" srcOrd="4" destOrd="0" presId="urn:microsoft.com/office/officeart/2005/8/layout/hProcess4"/>
    <dgm:cxn modelId="{EE4C5039-8B21-4F93-90A9-FB00C099149D}" type="presParOf" srcId="{8C64351B-83B9-46BF-9948-77A751F6DF89}" destId="{88A81ADB-F2DF-4920-AD4F-9D995C2B2C6F}" srcOrd="0" destOrd="0" presId="urn:microsoft.com/office/officeart/2005/8/layout/hProcess4"/>
    <dgm:cxn modelId="{0D523B2E-13F2-4693-971E-607747A5F5C0}" type="presParOf" srcId="{8C64351B-83B9-46BF-9948-77A751F6DF89}" destId="{DB23262C-46AF-402B-BF26-73C06E72E86E}" srcOrd="1" destOrd="0" presId="urn:microsoft.com/office/officeart/2005/8/layout/hProcess4"/>
    <dgm:cxn modelId="{A030F336-E641-4BB8-9449-CB977118DFEC}" type="presParOf" srcId="{8C64351B-83B9-46BF-9948-77A751F6DF89}" destId="{64D94EC4-D19F-4EF8-AC66-4625E6312FBD}" srcOrd="2" destOrd="0" presId="urn:microsoft.com/office/officeart/2005/8/layout/hProcess4"/>
    <dgm:cxn modelId="{C141679C-ABCD-407C-8347-57DEB40D41E7}" type="presParOf" srcId="{8C64351B-83B9-46BF-9948-77A751F6DF89}" destId="{AE70AC43-3316-4AEF-8778-CC0A4F613DEF}" srcOrd="3" destOrd="0" presId="urn:microsoft.com/office/officeart/2005/8/layout/hProcess4"/>
    <dgm:cxn modelId="{C82CC75A-51EC-4230-BA90-BF70D018AF10}" type="presParOf" srcId="{8C64351B-83B9-46BF-9948-77A751F6DF89}" destId="{22F670DB-C384-400E-AFDB-BC82E0F38138}"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3DBCA-B295-448E-BE0A-C20D7A730481}" type="doc">
      <dgm:prSet loTypeId="urn:microsoft.com/office/officeart/2005/8/layout/hierarchy3" loCatId="relationship" qsTypeId="urn:microsoft.com/office/officeart/2005/8/quickstyle/3d5" qsCatId="3D" csTypeId="urn:microsoft.com/office/officeart/2005/8/colors/accent2_5" csCatId="accent2" phldr="1"/>
      <dgm:spPr/>
      <dgm:t>
        <a:bodyPr/>
        <a:lstStyle/>
        <a:p>
          <a:endParaRPr lang="zh-TW" altLang="en-US"/>
        </a:p>
      </dgm:t>
    </dgm:pt>
    <dgm:pt modelId="{E39E2708-FF5F-4E4A-B5FF-4BFC12EC40B2}">
      <dgm:prSet phldrT="[文字]"/>
      <dgm:spPr/>
      <dgm:t>
        <a:bodyPr/>
        <a:lstStyle/>
        <a:p>
          <a:r>
            <a:rPr lang="zh-TW" altLang="en-US" dirty="0" smtClean="0">
              <a:latin typeface="微軟正黑體" pitchFamily="34" charset="-120"/>
              <a:ea typeface="微軟正黑體" pitchFamily="34" charset="-120"/>
            </a:rPr>
            <a:t>資訊</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教育股</a:t>
          </a:r>
          <a:endParaRPr lang="zh-TW" altLang="en-US" dirty="0">
            <a:latin typeface="微軟正黑體" pitchFamily="34" charset="-120"/>
            <a:ea typeface="微軟正黑體" pitchFamily="34" charset="-120"/>
          </a:endParaRPr>
        </a:p>
      </dgm:t>
    </dgm:pt>
    <dgm:pt modelId="{EBF5F6E0-DFF2-4AE0-8E4A-6F92881A0F82}" type="parTrans" cxnId="{1D2ECE0D-7F29-4DA6-A4DC-FECDB7FAA212}">
      <dgm:prSet/>
      <dgm:spPr/>
      <dgm:t>
        <a:bodyPr/>
        <a:lstStyle/>
        <a:p>
          <a:endParaRPr lang="zh-TW" altLang="en-US"/>
        </a:p>
      </dgm:t>
    </dgm:pt>
    <dgm:pt modelId="{7F46B1DC-7E7F-42A7-B8FE-1EA009E2AF87}" type="sibTrans" cxnId="{1D2ECE0D-7F29-4DA6-A4DC-FECDB7FAA212}">
      <dgm:prSet/>
      <dgm:spPr/>
      <dgm:t>
        <a:bodyPr/>
        <a:lstStyle/>
        <a:p>
          <a:endParaRPr lang="zh-TW" altLang="en-US"/>
        </a:p>
      </dgm:t>
    </dgm:pt>
    <dgm:pt modelId="{62406D26-122D-47C9-BE01-1C47D21ED23C}">
      <dgm:prSet phldrT="[文字]" custT="1"/>
      <dgm:spPr/>
      <dgm:t>
        <a:bodyPr/>
        <a:lstStyle/>
        <a:p>
          <a:r>
            <a:rPr lang="zh-TW" altLang="en-US" sz="2800" b="0" dirty="0" smtClean="0">
              <a:effectLst/>
              <a:latin typeface="微軟正黑體" pitchFamily="34" charset="-120"/>
              <a:ea typeface="微軟正黑體" pitchFamily="34" charset="-120"/>
            </a:rPr>
            <a:t>資訊教育股</a:t>
          </a:r>
          <a:endParaRPr lang="zh-TW" altLang="en-US" sz="2800" b="0" dirty="0">
            <a:effectLst/>
            <a:latin typeface="微軟正黑體" pitchFamily="34" charset="-120"/>
            <a:ea typeface="微軟正黑體" pitchFamily="34" charset="-120"/>
          </a:endParaRPr>
        </a:p>
      </dgm:t>
    </dgm:pt>
    <dgm:pt modelId="{0CE75936-7206-4846-9B5B-BF06DE915679}" type="parTrans" cxnId="{ACD1A85F-52FD-4374-B4BD-4748E71BDF24}">
      <dgm:prSet/>
      <dgm:spPr/>
      <dgm:t>
        <a:bodyPr/>
        <a:lstStyle/>
        <a:p>
          <a:endParaRPr lang="zh-TW" altLang="en-US"/>
        </a:p>
      </dgm:t>
    </dgm:pt>
    <dgm:pt modelId="{DBA610A0-1750-4A81-88DA-F6FC6F112370}" type="sibTrans" cxnId="{ACD1A85F-52FD-4374-B4BD-4748E71BDF24}">
      <dgm:prSet/>
      <dgm:spPr/>
      <dgm:t>
        <a:bodyPr/>
        <a:lstStyle/>
        <a:p>
          <a:endParaRPr lang="zh-TW" altLang="en-US"/>
        </a:p>
      </dgm:t>
    </dgm:pt>
    <dgm:pt modelId="{02C00195-CCD2-492E-846C-3BEC4D27B68C}">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0" dirty="0" smtClean="0">
              <a:effectLst/>
              <a:latin typeface="微軟正黑體" pitchFamily="34" charset="-120"/>
              <a:ea typeface="微軟正黑體" pitchFamily="34" charset="-120"/>
            </a:rPr>
            <a:t>資訊教育暨教育網路中心</a:t>
          </a:r>
        </a:p>
        <a:p>
          <a:pPr defTabSz="2355850">
            <a:lnSpc>
              <a:spcPct val="90000"/>
            </a:lnSpc>
            <a:spcBef>
              <a:spcPct val="0"/>
            </a:spcBef>
            <a:spcAft>
              <a:spcPct val="35000"/>
            </a:spcAft>
          </a:pPr>
          <a:endParaRPr lang="zh-TW" altLang="en-US" dirty="0">
            <a:latin typeface="微軟正黑體" pitchFamily="34" charset="-120"/>
            <a:ea typeface="微軟正黑體" pitchFamily="34" charset="-120"/>
          </a:endParaRPr>
        </a:p>
      </dgm:t>
    </dgm:pt>
    <dgm:pt modelId="{78A3A236-0637-49F2-A1AD-1DCB7BA57AE7}" type="parTrans" cxnId="{B1D64308-98E4-4350-9A8A-2D9B19D50D5C}">
      <dgm:prSet/>
      <dgm:spPr/>
      <dgm:t>
        <a:bodyPr/>
        <a:lstStyle/>
        <a:p>
          <a:endParaRPr lang="zh-TW" altLang="en-US"/>
        </a:p>
      </dgm:t>
    </dgm:pt>
    <dgm:pt modelId="{D33291D7-A1A2-43DC-BCD1-8A38A55899DB}" type="sibTrans" cxnId="{B1D64308-98E4-4350-9A8A-2D9B19D50D5C}">
      <dgm:prSet/>
      <dgm:spPr/>
      <dgm:t>
        <a:bodyPr/>
        <a:lstStyle/>
        <a:p>
          <a:endParaRPr lang="zh-TW" altLang="en-US"/>
        </a:p>
      </dgm:t>
    </dgm:pt>
    <dgm:pt modelId="{0876FFB9-E2F8-4E99-B40D-1FCED1872C6B}">
      <dgm:prSet/>
      <dgm:spPr/>
      <dgm:t>
        <a:bodyPr/>
        <a:lstStyle/>
        <a:p>
          <a:r>
            <a:rPr lang="zh-TW" altLang="en-US" b="0" dirty="0" smtClean="0">
              <a:latin typeface="微軟正黑體" pitchFamily="34" charset="-120"/>
              <a:ea typeface="微軟正黑體" pitchFamily="34" charset="-120"/>
            </a:rPr>
            <a:t>國際</a:t>
          </a:r>
          <a:endParaRPr lang="en-US" altLang="zh-TW" b="0" dirty="0" smtClean="0">
            <a:latin typeface="微軟正黑體" pitchFamily="34" charset="-120"/>
            <a:ea typeface="微軟正黑體" pitchFamily="34" charset="-120"/>
          </a:endParaRPr>
        </a:p>
        <a:p>
          <a:r>
            <a:rPr lang="zh-TW" altLang="en-US" b="0" dirty="0" smtClean="0">
              <a:effectLst/>
              <a:latin typeface="微軟正黑體" pitchFamily="34" charset="-120"/>
              <a:ea typeface="微軟正黑體" pitchFamily="34" charset="-120"/>
            </a:rPr>
            <a:t>教育股</a:t>
          </a:r>
          <a:endParaRPr lang="zh-TW" altLang="en-US" b="0" dirty="0">
            <a:effectLst/>
            <a:latin typeface="微軟正黑體" pitchFamily="34" charset="-120"/>
            <a:ea typeface="微軟正黑體" pitchFamily="34" charset="-120"/>
          </a:endParaRPr>
        </a:p>
      </dgm:t>
    </dgm:pt>
    <dgm:pt modelId="{9B5BBA2D-0C7D-4117-AB5D-266A4A523B4A}" type="parTrans" cxnId="{86AD65D5-F89B-4C46-B93C-3FABF08C3169}">
      <dgm:prSet/>
      <dgm:spPr/>
      <dgm:t>
        <a:bodyPr/>
        <a:lstStyle/>
        <a:p>
          <a:endParaRPr lang="zh-TW" altLang="en-US"/>
        </a:p>
      </dgm:t>
    </dgm:pt>
    <dgm:pt modelId="{8E841879-54B5-4AFE-9649-3D01BF61BD22}" type="sibTrans" cxnId="{86AD65D5-F89B-4C46-B93C-3FABF08C3169}">
      <dgm:prSet/>
      <dgm:spPr/>
      <dgm:t>
        <a:bodyPr/>
        <a:lstStyle/>
        <a:p>
          <a:endParaRPr lang="zh-TW" altLang="en-US"/>
        </a:p>
      </dgm:t>
    </dgm:pt>
    <dgm:pt modelId="{449273CA-6FBD-4884-A8FB-163F1E04822D}">
      <dgm:prSet/>
      <dgm:spPr/>
      <dgm:t>
        <a:bodyPr/>
        <a:lstStyle/>
        <a:p>
          <a:pPr marR="0" eaLnBrk="1" fontAlgn="auto" latinLnBrk="0" hangingPunct="1">
            <a:buClrTx/>
            <a:buSzTx/>
            <a:buFontTx/>
            <a:tabLst/>
            <a:defRPr/>
          </a:pPr>
          <a:r>
            <a:rPr lang="zh-TW" altLang="en-US" b="0" dirty="0" smtClean="0">
              <a:effectLst/>
              <a:latin typeface="微軟正黑體" pitchFamily="34" charset="-120"/>
              <a:ea typeface="微軟正黑體" pitchFamily="34" charset="-120"/>
            </a:rPr>
            <a:t>國際教育股</a:t>
          </a:r>
        </a:p>
      </dgm:t>
    </dgm:pt>
    <dgm:pt modelId="{F3EAC87C-B4FD-44AB-99C8-57BFB863347C}" type="parTrans" cxnId="{150589EE-F436-4111-ABAD-07C9A930A24D}">
      <dgm:prSet/>
      <dgm:spPr/>
      <dgm:t>
        <a:bodyPr/>
        <a:lstStyle/>
        <a:p>
          <a:endParaRPr lang="zh-TW" altLang="en-US"/>
        </a:p>
      </dgm:t>
    </dgm:pt>
    <dgm:pt modelId="{4C8CDDDB-3C66-4127-A467-C1295F435C40}" type="sibTrans" cxnId="{150589EE-F436-4111-ABAD-07C9A930A24D}">
      <dgm:prSet/>
      <dgm:spPr/>
      <dgm:t>
        <a:bodyPr/>
        <a:lstStyle/>
        <a:p>
          <a:endParaRPr lang="zh-TW" altLang="en-US"/>
        </a:p>
      </dgm:t>
    </dgm:pt>
    <dgm:pt modelId="{855FBE07-8081-40DC-A5B0-E1CFC29B5DDD}">
      <dgm:prSet custT="1"/>
      <dgm:spPr/>
      <dgm:t>
        <a:bodyPr/>
        <a:lstStyle/>
        <a:p>
          <a:r>
            <a:rPr lang="zh-TW" altLang="en-US" sz="2400" b="0" dirty="0" smtClean="0">
              <a:effectLst/>
              <a:latin typeface="微軟正黑體" pitchFamily="34" charset="-120"/>
              <a:ea typeface="微軟正黑體" pitchFamily="34" charset="-120"/>
            </a:rPr>
            <a:t>國際教育資源中心</a:t>
          </a:r>
          <a:endParaRPr lang="zh-TW" altLang="en-US" sz="2400" b="0" dirty="0">
            <a:effectLst/>
            <a:latin typeface="微軟正黑體" pitchFamily="34" charset="-120"/>
            <a:ea typeface="微軟正黑體" pitchFamily="34" charset="-120"/>
          </a:endParaRPr>
        </a:p>
      </dgm:t>
    </dgm:pt>
    <dgm:pt modelId="{54343C98-7409-473D-A27A-35077E90D35A}" type="parTrans" cxnId="{56165E10-4AFE-4992-9148-D43187F65AB5}">
      <dgm:prSet/>
      <dgm:spPr/>
      <dgm:t>
        <a:bodyPr/>
        <a:lstStyle/>
        <a:p>
          <a:endParaRPr lang="zh-TW" altLang="en-US"/>
        </a:p>
      </dgm:t>
    </dgm:pt>
    <dgm:pt modelId="{C0AF750B-016B-409B-938E-028CBF9A9C23}" type="sibTrans" cxnId="{56165E10-4AFE-4992-9148-D43187F65AB5}">
      <dgm:prSet/>
      <dgm:spPr/>
      <dgm:t>
        <a:bodyPr/>
        <a:lstStyle/>
        <a:p>
          <a:endParaRPr lang="zh-TW" altLang="en-US"/>
        </a:p>
      </dgm:t>
    </dgm:pt>
    <dgm:pt modelId="{909D6296-7AB8-4D14-844D-E40DA4B02C97}" type="pres">
      <dgm:prSet presAssocID="{FF73DBCA-B295-448E-BE0A-C20D7A730481}" presName="diagram" presStyleCnt="0">
        <dgm:presLayoutVars>
          <dgm:chPref val="1"/>
          <dgm:dir/>
          <dgm:animOne val="branch"/>
          <dgm:animLvl val="lvl"/>
          <dgm:resizeHandles/>
        </dgm:presLayoutVars>
      </dgm:prSet>
      <dgm:spPr/>
      <dgm:t>
        <a:bodyPr/>
        <a:lstStyle/>
        <a:p>
          <a:endParaRPr lang="zh-TW" altLang="en-US"/>
        </a:p>
      </dgm:t>
    </dgm:pt>
    <dgm:pt modelId="{E21CBE1E-DE73-4A55-B9E3-50C95DD2FE5F}" type="pres">
      <dgm:prSet presAssocID="{E39E2708-FF5F-4E4A-B5FF-4BFC12EC40B2}" presName="root" presStyleCnt="0"/>
      <dgm:spPr/>
    </dgm:pt>
    <dgm:pt modelId="{D26DA4E6-6A28-49F0-833C-51285A1AE079}" type="pres">
      <dgm:prSet presAssocID="{E39E2708-FF5F-4E4A-B5FF-4BFC12EC40B2}" presName="rootComposite" presStyleCnt="0"/>
      <dgm:spPr/>
    </dgm:pt>
    <dgm:pt modelId="{790F9F98-ED97-4EE0-ADD6-D5FD6E63642F}" type="pres">
      <dgm:prSet presAssocID="{E39E2708-FF5F-4E4A-B5FF-4BFC12EC40B2}" presName="rootText" presStyleLbl="node1" presStyleIdx="0" presStyleCnt="2" custLinFactNeighborX="-564" custLinFactNeighborY="-167"/>
      <dgm:spPr/>
      <dgm:t>
        <a:bodyPr/>
        <a:lstStyle/>
        <a:p>
          <a:endParaRPr lang="zh-TW" altLang="en-US"/>
        </a:p>
      </dgm:t>
    </dgm:pt>
    <dgm:pt modelId="{FEA9AD05-DD03-4CCC-BC0C-1C6F53235E13}" type="pres">
      <dgm:prSet presAssocID="{E39E2708-FF5F-4E4A-B5FF-4BFC12EC40B2}" presName="rootConnector" presStyleLbl="node1" presStyleIdx="0" presStyleCnt="2"/>
      <dgm:spPr/>
      <dgm:t>
        <a:bodyPr/>
        <a:lstStyle/>
        <a:p>
          <a:endParaRPr lang="zh-TW" altLang="en-US"/>
        </a:p>
      </dgm:t>
    </dgm:pt>
    <dgm:pt modelId="{842C37C6-0DA3-4D77-B9D6-77E6B510963F}" type="pres">
      <dgm:prSet presAssocID="{E39E2708-FF5F-4E4A-B5FF-4BFC12EC40B2}" presName="childShape" presStyleCnt="0"/>
      <dgm:spPr/>
    </dgm:pt>
    <dgm:pt modelId="{29AC146A-6E6E-4AE3-A499-8BA0672728C9}" type="pres">
      <dgm:prSet presAssocID="{0CE75936-7206-4846-9B5B-BF06DE915679}" presName="Name13" presStyleLbl="parChTrans1D2" presStyleIdx="0" presStyleCnt="4"/>
      <dgm:spPr/>
      <dgm:t>
        <a:bodyPr/>
        <a:lstStyle/>
        <a:p>
          <a:endParaRPr lang="zh-TW" altLang="en-US"/>
        </a:p>
      </dgm:t>
    </dgm:pt>
    <dgm:pt modelId="{A3E8E0A1-6A9E-465F-B9DE-402776C24ABA}" type="pres">
      <dgm:prSet presAssocID="{62406D26-122D-47C9-BE01-1C47D21ED23C}" presName="childText" presStyleLbl="bgAcc1" presStyleIdx="0" presStyleCnt="4">
        <dgm:presLayoutVars>
          <dgm:bulletEnabled val="1"/>
        </dgm:presLayoutVars>
      </dgm:prSet>
      <dgm:spPr/>
      <dgm:t>
        <a:bodyPr/>
        <a:lstStyle/>
        <a:p>
          <a:endParaRPr lang="zh-TW" altLang="en-US"/>
        </a:p>
      </dgm:t>
    </dgm:pt>
    <dgm:pt modelId="{65E87EF6-EA99-41FA-BC03-35B32F2EEA8B}" type="pres">
      <dgm:prSet presAssocID="{78A3A236-0637-49F2-A1AD-1DCB7BA57AE7}" presName="Name13" presStyleLbl="parChTrans1D2" presStyleIdx="1" presStyleCnt="4"/>
      <dgm:spPr/>
      <dgm:t>
        <a:bodyPr/>
        <a:lstStyle/>
        <a:p>
          <a:endParaRPr lang="zh-TW" altLang="en-US"/>
        </a:p>
      </dgm:t>
    </dgm:pt>
    <dgm:pt modelId="{A050A692-8CB5-42B3-8B2D-D1E588DFF77D}" type="pres">
      <dgm:prSet presAssocID="{02C00195-CCD2-492E-846C-3BEC4D27B68C}" presName="childText" presStyleLbl="bgAcc1" presStyleIdx="1" presStyleCnt="4">
        <dgm:presLayoutVars>
          <dgm:bulletEnabled val="1"/>
        </dgm:presLayoutVars>
      </dgm:prSet>
      <dgm:spPr/>
      <dgm:t>
        <a:bodyPr/>
        <a:lstStyle/>
        <a:p>
          <a:endParaRPr lang="zh-TW" altLang="en-US"/>
        </a:p>
      </dgm:t>
    </dgm:pt>
    <dgm:pt modelId="{B22E04E1-FA66-426E-BF55-AAD522E6154C}" type="pres">
      <dgm:prSet presAssocID="{0876FFB9-E2F8-4E99-B40D-1FCED1872C6B}" presName="root" presStyleCnt="0"/>
      <dgm:spPr/>
    </dgm:pt>
    <dgm:pt modelId="{EF648E2B-DCAE-4B38-AFAA-82E025E09417}" type="pres">
      <dgm:prSet presAssocID="{0876FFB9-E2F8-4E99-B40D-1FCED1872C6B}" presName="rootComposite" presStyleCnt="0"/>
      <dgm:spPr/>
    </dgm:pt>
    <dgm:pt modelId="{FDD49567-0F34-449D-A36E-3CC2CBE266EC}" type="pres">
      <dgm:prSet presAssocID="{0876FFB9-E2F8-4E99-B40D-1FCED1872C6B}" presName="rootText" presStyleLbl="node1" presStyleIdx="1" presStyleCnt="2"/>
      <dgm:spPr/>
      <dgm:t>
        <a:bodyPr/>
        <a:lstStyle/>
        <a:p>
          <a:endParaRPr lang="zh-TW" altLang="en-US"/>
        </a:p>
      </dgm:t>
    </dgm:pt>
    <dgm:pt modelId="{67A5008F-63E9-4356-AAA7-E8386783B8B2}" type="pres">
      <dgm:prSet presAssocID="{0876FFB9-E2F8-4E99-B40D-1FCED1872C6B}" presName="rootConnector" presStyleLbl="node1" presStyleIdx="1" presStyleCnt="2"/>
      <dgm:spPr/>
      <dgm:t>
        <a:bodyPr/>
        <a:lstStyle/>
        <a:p>
          <a:endParaRPr lang="zh-TW" altLang="en-US"/>
        </a:p>
      </dgm:t>
    </dgm:pt>
    <dgm:pt modelId="{75D478EE-EBA2-4B62-B02B-8ADD8A4B5F7A}" type="pres">
      <dgm:prSet presAssocID="{0876FFB9-E2F8-4E99-B40D-1FCED1872C6B}" presName="childShape" presStyleCnt="0"/>
      <dgm:spPr/>
    </dgm:pt>
    <dgm:pt modelId="{87B3F80E-0BF1-490F-A0BB-318130F59EBF}" type="pres">
      <dgm:prSet presAssocID="{F3EAC87C-B4FD-44AB-99C8-57BFB863347C}" presName="Name13" presStyleLbl="parChTrans1D2" presStyleIdx="2" presStyleCnt="4"/>
      <dgm:spPr/>
      <dgm:t>
        <a:bodyPr/>
        <a:lstStyle/>
        <a:p>
          <a:endParaRPr lang="zh-TW" altLang="en-US"/>
        </a:p>
      </dgm:t>
    </dgm:pt>
    <dgm:pt modelId="{DE289F62-0813-4FAA-9DDF-EB43FF834361}" type="pres">
      <dgm:prSet presAssocID="{449273CA-6FBD-4884-A8FB-163F1E04822D}" presName="childText" presStyleLbl="bgAcc1" presStyleIdx="2" presStyleCnt="4">
        <dgm:presLayoutVars>
          <dgm:bulletEnabled val="1"/>
        </dgm:presLayoutVars>
      </dgm:prSet>
      <dgm:spPr/>
      <dgm:t>
        <a:bodyPr/>
        <a:lstStyle/>
        <a:p>
          <a:endParaRPr lang="zh-TW" altLang="en-US"/>
        </a:p>
      </dgm:t>
    </dgm:pt>
    <dgm:pt modelId="{5563AB6E-6676-40D8-AE84-2CB5DED532EF}" type="pres">
      <dgm:prSet presAssocID="{54343C98-7409-473D-A27A-35077E90D35A}" presName="Name13" presStyleLbl="parChTrans1D2" presStyleIdx="3" presStyleCnt="4"/>
      <dgm:spPr/>
      <dgm:t>
        <a:bodyPr/>
        <a:lstStyle/>
        <a:p>
          <a:endParaRPr lang="zh-TW" altLang="en-US"/>
        </a:p>
      </dgm:t>
    </dgm:pt>
    <dgm:pt modelId="{E860D6D8-54F1-4D8E-9F0D-183ACC6EB0A3}" type="pres">
      <dgm:prSet presAssocID="{855FBE07-8081-40DC-A5B0-E1CFC29B5DDD}" presName="childText" presStyleLbl="bgAcc1" presStyleIdx="3" presStyleCnt="4">
        <dgm:presLayoutVars>
          <dgm:bulletEnabled val="1"/>
        </dgm:presLayoutVars>
      </dgm:prSet>
      <dgm:spPr/>
      <dgm:t>
        <a:bodyPr/>
        <a:lstStyle/>
        <a:p>
          <a:endParaRPr lang="zh-TW" altLang="en-US"/>
        </a:p>
      </dgm:t>
    </dgm:pt>
  </dgm:ptLst>
  <dgm:cxnLst>
    <dgm:cxn modelId="{A42BC40D-71E6-497B-9DD4-75A5CDB6CADA}" type="presOf" srcId="{F3EAC87C-B4FD-44AB-99C8-57BFB863347C}" destId="{87B3F80E-0BF1-490F-A0BB-318130F59EBF}" srcOrd="0" destOrd="0" presId="urn:microsoft.com/office/officeart/2005/8/layout/hierarchy3"/>
    <dgm:cxn modelId="{E147896D-4336-4401-97D7-135FC6174D02}" type="presOf" srcId="{0876FFB9-E2F8-4E99-B40D-1FCED1872C6B}" destId="{67A5008F-63E9-4356-AAA7-E8386783B8B2}" srcOrd="1" destOrd="0" presId="urn:microsoft.com/office/officeart/2005/8/layout/hierarchy3"/>
    <dgm:cxn modelId="{86AD65D5-F89B-4C46-B93C-3FABF08C3169}" srcId="{FF73DBCA-B295-448E-BE0A-C20D7A730481}" destId="{0876FFB9-E2F8-4E99-B40D-1FCED1872C6B}" srcOrd="1" destOrd="0" parTransId="{9B5BBA2D-0C7D-4117-AB5D-266A4A523B4A}" sibTransId="{8E841879-54B5-4AFE-9649-3D01BF61BD22}"/>
    <dgm:cxn modelId="{1D2ECE0D-7F29-4DA6-A4DC-FECDB7FAA212}" srcId="{FF73DBCA-B295-448E-BE0A-C20D7A730481}" destId="{E39E2708-FF5F-4E4A-B5FF-4BFC12EC40B2}" srcOrd="0" destOrd="0" parTransId="{EBF5F6E0-DFF2-4AE0-8E4A-6F92881A0F82}" sibTransId="{7F46B1DC-7E7F-42A7-B8FE-1EA009E2AF87}"/>
    <dgm:cxn modelId="{ACD1A85F-52FD-4374-B4BD-4748E71BDF24}" srcId="{E39E2708-FF5F-4E4A-B5FF-4BFC12EC40B2}" destId="{62406D26-122D-47C9-BE01-1C47D21ED23C}" srcOrd="0" destOrd="0" parTransId="{0CE75936-7206-4846-9B5B-BF06DE915679}" sibTransId="{DBA610A0-1750-4A81-88DA-F6FC6F112370}"/>
    <dgm:cxn modelId="{B41EFD58-A76D-4E7D-917D-43FEC71B578D}" type="presOf" srcId="{62406D26-122D-47C9-BE01-1C47D21ED23C}" destId="{A3E8E0A1-6A9E-465F-B9DE-402776C24ABA}" srcOrd="0" destOrd="0" presId="urn:microsoft.com/office/officeart/2005/8/layout/hierarchy3"/>
    <dgm:cxn modelId="{533D7B06-3DF7-4929-ABC2-72497583E6D0}" type="presOf" srcId="{54343C98-7409-473D-A27A-35077E90D35A}" destId="{5563AB6E-6676-40D8-AE84-2CB5DED532EF}" srcOrd="0" destOrd="0" presId="urn:microsoft.com/office/officeart/2005/8/layout/hierarchy3"/>
    <dgm:cxn modelId="{F8F38AAD-5795-43F5-AFB5-CCC67304574D}" type="presOf" srcId="{855FBE07-8081-40DC-A5B0-E1CFC29B5DDD}" destId="{E860D6D8-54F1-4D8E-9F0D-183ACC6EB0A3}" srcOrd="0" destOrd="0" presId="urn:microsoft.com/office/officeart/2005/8/layout/hierarchy3"/>
    <dgm:cxn modelId="{4B728DC1-B970-42BD-B461-DAEBA4016692}" type="presOf" srcId="{E39E2708-FF5F-4E4A-B5FF-4BFC12EC40B2}" destId="{FEA9AD05-DD03-4CCC-BC0C-1C6F53235E13}" srcOrd="1" destOrd="0" presId="urn:microsoft.com/office/officeart/2005/8/layout/hierarchy3"/>
    <dgm:cxn modelId="{9A0F7A7B-FC1C-4CF8-A026-E812E9806874}" type="presOf" srcId="{449273CA-6FBD-4884-A8FB-163F1E04822D}" destId="{DE289F62-0813-4FAA-9DDF-EB43FF834361}" srcOrd="0" destOrd="0" presId="urn:microsoft.com/office/officeart/2005/8/layout/hierarchy3"/>
    <dgm:cxn modelId="{56165E10-4AFE-4992-9148-D43187F65AB5}" srcId="{0876FFB9-E2F8-4E99-B40D-1FCED1872C6B}" destId="{855FBE07-8081-40DC-A5B0-E1CFC29B5DDD}" srcOrd="1" destOrd="0" parTransId="{54343C98-7409-473D-A27A-35077E90D35A}" sibTransId="{C0AF750B-016B-409B-938E-028CBF9A9C23}"/>
    <dgm:cxn modelId="{B1D64308-98E4-4350-9A8A-2D9B19D50D5C}" srcId="{E39E2708-FF5F-4E4A-B5FF-4BFC12EC40B2}" destId="{02C00195-CCD2-492E-846C-3BEC4D27B68C}" srcOrd="1" destOrd="0" parTransId="{78A3A236-0637-49F2-A1AD-1DCB7BA57AE7}" sibTransId="{D33291D7-A1A2-43DC-BCD1-8A38A55899DB}"/>
    <dgm:cxn modelId="{1BF46468-05A6-4E9A-AE8D-6E863A330F20}" type="presOf" srcId="{E39E2708-FF5F-4E4A-B5FF-4BFC12EC40B2}" destId="{790F9F98-ED97-4EE0-ADD6-D5FD6E63642F}" srcOrd="0" destOrd="0" presId="urn:microsoft.com/office/officeart/2005/8/layout/hierarchy3"/>
    <dgm:cxn modelId="{150589EE-F436-4111-ABAD-07C9A930A24D}" srcId="{0876FFB9-E2F8-4E99-B40D-1FCED1872C6B}" destId="{449273CA-6FBD-4884-A8FB-163F1E04822D}" srcOrd="0" destOrd="0" parTransId="{F3EAC87C-B4FD-44AB-99C8-57BFB863347C}" sibTransId="{4C8CDDDB-3C66-4127-A467-C1295F435C40}"/>
    <dgm:cxn modelId="{E050C9D2-1233-4048-A5B8-0D2A74A417E0}" type="presOf" srcId="{78A3A236-0637-49F2-A1AD-1DCB7BA57AE7}" destId="{65E87EF6-EA99-41FA-BC03-35B32F2EEA8B}" srcOrd="0" destOrd="0" presId="urn:microsoft.com/office/officeart/2005/8/layout/hierarchy3"/>
    <dgm:cxn modelId="{A7837566-69BD-4E33-8C17-603C7C6103AF}" type="presOf" srcId="{02C00195-CCD2-492E-846C-3BEC4D27B68C}" destId="{A050A692-8CB5-42B3-8B2D-D1E588DFF77D}" srcOrd="0" destOrd="0" presId="urn:microsoft.com/office/officeart/2005/8/layout/hierarchy3"/>
    <dgm:cxn modelId="{CF1A4ABB-DF78-4D39-B244-8416FE7A48CF}" type="presOf" srcId="{0CE75936-7206-4846-9B5B-BF06DE915679}" destId="{29AC146A-6E6E-4AE3-A499-8BA0672728C9}" srcOrd="0" destOrd="0" presId="urn:microsoft.com/office/officeart/2005/8/layout/hierarchy3"/>
    <dgm:cxn modelId="{2742D690-873B-44D8-B7A0-18C5E332514D}" type="presOf" srcId="{FF73DBCA-B295-448E-BE0A-C20D7A730481}" destId="{909D6296-7AB8-4D14-844D-E40DA4B02C97}" srcOrd="0" destOrd="0" presId="urn:microsoft.com/office/officeart/2005/8/layout/hierarchy3"/>
    <dgm:cxn modelId="{CE55D83E-34C3-4805-ACB4-43FF23EB83B4}" type="presOf" srcId="{0876FFB9-E2F8-4E99-B40D-1FCED1872C6B}" destId="{FDD49567-0F34-449D-A36E-3CC2CBE266EC}" srcOrd="0" destOrd="0" presId="urn:microsoft.com/office/officeart/2005/8/layout/hierarchy3"/>
    <dgm:cxn modelId="{DE1437D1-CC8A-4A6F-BD67-BC5740D853A5}" type="presParOf" srcId="{909D6296-7AB8-4D14-844D-E40DA4B02C97}" destId="{E21CBE1E-DE73-4A55-B9E3-50C95DD2FE5F}" srcOrd="0" destOrd="0" presId="urn:microsoft.com/office/officeart/2005/8/layout/hierarchy3"/>
    <dgm:cxn modelId="{FC0C3471-ACCF-4A76-9BD5-9F69D3AF84CB}" type="presParOf" srcId="{E21CBE1E-DE73-4A55-B9E3-50C95DD2FE5F}" destId="{D26DA4E6-6A28-49F0-833C-51285A1AE079}" srcOrd="0" destOrd="0" presId="urn:microsoft.com/office/officeart/2005/8/layout/hierarchy3"/>
    <dgm:cxn modelId="{DE7B1887-9186-4508-B88E-C898AFDB86C0}" type="presParOf" srcId="{D26DA4E6-6A28-49F0-833C-51285A1AE079}" destId="{790F9F98-ED97-4EE0-ADD6-D5FD6E63642F}" srcOrd="0" destOrd="0" presId="urn:microsoft.com/office/officeart/2005/8/layout/hierarchy3"/>
    <dgm:cxn modelId="{6DF6C7F2-8BB0-43FE-A862-B2B1DD571257}" type="presParOf" srcId="{D26DA4E6-6A28-49F0-833C-51285A1AE079}" destId="{FEA9AD05-DD03-4CCC-BC0C-1C6F53235E13}" srcOrd="1" destOrd="0" presId="urn:microsoft.com/office/officeart/2005/8/layout/hierarchy3"/>
    <dgm:cxn modelId="{9FEF5FD3-7018-4361-9FEB-3CB42D850E7C}" type="presParOf" srcId="{E21CBE1E-DE73-4A55-B9E3-50C95DD2FE5F}" destId="{842C37C6-0DA3-4D77-B9D6-77E6B510963F}" srcOrd="1" destOrd="0" presId="urn:microsoft.com/office/officeart/2005/8/layout/hierarchy3"/>
    <dgm:cxn modelId="{B28AD9D5-39FA-4D64-A329-3F9A6B40388A}" type="presParOf" srcId="{842C37C6-0DA3-4D77-B9D6-77E6B510963F}" destId="{29AC146A-6E6E-4AE3-A499-8BA0672728C9}" srcOrd="0" destOrd="0" presId="urn:microsoft.com/office/officeart/2005/8/layout/hierarchy3"/>
    <dgm:cxn modelId="{D1407BA6-8150-4E54-8B65-7027566A4B60}" type="presParOf" srcId="{842C37C6-0DA3-4D77-B9D6-77E6B510963F}" destId="{A3E8E0A1-6A9E-465F-B9DE-402776C24ABA}" srcOrd="1" destOrd="0" presId="urn:microsoft.com/office/officeart/2005/8/layout/hierarchy3"/>
    <dgm:cxn modelId="{2B2B1F01-5A18-488F-A39A-D7C93286A2E3}" type="presParOf" srcId="{842C37C6-0DA3-4D77-B9D6-77E6B510963F}" destId="{65E87EF6-EA99-41FA-BC03-35B32F2EEA8B}" srcOrd="2" destOrd="0" presId="urn:microsoft.com/office/officeart/2005/8/layout/hierarchy3"/>
    <dgm:cxn modelId="{4A25EB8C-D6A1-4BCA-B685-FC80CA5297BC}" type="presParOf" srcId="{842C37C6-0DA3-4D77-B9D6-77E6B510963F}" destId="{A050A692-8CB5-42B3-8B2D-D1E588DFF77D}" srcOrd="3" destOrd="0" presId="urn:microsoft.com/office/officeart/2005/8/layout/hierarchy3"/>
    <dgm:cxn modelId="{4098FC06-3F94-41BA-A01D-29071E7134EE}" type="presParOf" srcId="{909D6296-7AB8-4D14-844D-E40DA4B02C97}" destId="{B22E04E1-FA66-426E-BF55-AAD522E6154C}" srcOrd="1" destOrd="0" presId="urn:microsoft.com/office/officeart/2005/8/layout/hierarchy3"/>
    <dgm:cxn modelId="{23D2E382-BAE7-4925-90DE-94E0EC7CF14C}" type="presParOf" srcId="{B22E04E1-FA66-426E-BF55-AAD522E6154C}" destId="{EF648E2B-DCAE-4B38-AFAA-82E025E09417}" srcOrd="0" destOrd="0" presId="urn:microsoft.com/office/officeart/2005/8/layout/hierarchy3"/>
    <dgm:cxn modelId="{D2547F2E-8133-4653-A00C-E47D1B148F08}" type="presParOf" srcId="{EF648E2B-DCAE-4B38-AFAA-82E025E09417}" destId="{FDD49567-0F34-449D-A36E-3CC2CBE266EC}" srcOrd="0" destOrd="0" presId="urn:microsoft.com/office/officeart/2005/8/layout/hierarchy3"/>
    <dgm:cxn modelId="{F6F81A5B-F3AB-4A50-A8E0-78167CEC2AB4}" type="presParOf" srcId="{EF648E2B-DCAE-4B38-AFAA-82E025E09417}" destId="{67A5008F-63E9-4356-AAA7-E8386783B8B2}" srcOrd="1" destOrd="0" presId="urn:microsoft.com/office/officeart/2005/8/layout/hierarchy3"/>
    <dgm:cxn modelId="{E3B8671E-BE0D-4885-82CE-903C241240AB}" type="presParOf" srcId="{B22E04E1-FA66-426E-BF55-AAD522E6154C}" destId="{75D478EE-EBA2-4B62-B02B-8ADD8A4B5F7A}" srcOrd="1" destOrd="0" presId="urn:microsoft.com/office/officeart/2005/8/layout/hierarchy3"/>
    <dgm:cxn modelId="{0A8E9547-4DBA-4182-A280-5D119FA39C22}" type="presParOf" srcId="{75D478EE-EBA2-4B62-B02B-8ADD8A4B5F7A}" destId="{87B3F80E-0BF1-490F-A0BB-318130F59EBF}" srcOrd="0" destOrd="0" presId="urn:microsoft.com/office/officeart/2005/8/layout/hierarchy3"/>
    <dgm:cxn modelId="{F601C611-C329-45F3-A026-12220B51CBBE}" type="presParOf" srcId="{75D478EE-EBA2-4B62-B02B-8ADD8A4B5F7A}" destId="{DE289F62-0813-4FAA-9DDF-EB43FF834361}" srcOrd="1" destOrd="0" presId="urn:microsoft.com/office/officeart/2005/8/layout/hierarchy3"/>
    <dgm:cxn modelId="{DD3039A0-FBAE-4D77-AB93-084D3D1568C8}" type="presParOf" srcId="{75D478EE-EBA2-4B62-B02B-8ADD8A4B5F7A}" destId="{5563AB6E-6676-40D8-AE84-2CB5DED532EF}" srcOrd="2" destOrd="0" presId="urn:microsoft.com/office/officeart/2005/8/layout/hierarchy3"/>
    <dgm:cxn modelId="{058BE0D7-0E9A-4A96-95B9-E6128962DB94}" type="presParOf" srcId="{75D478EE-EBA2-4B62-B02B-8ADD8A4B5F7A}" destId="{E860D6D8-54F1-4D8E-9F0D-183ACC6EB0A3}"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06C74-FF21-4195-8EED-54253530D49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zh-TW" altLang="en-US"/>
        </a:p>
      </dgm:t>
    </dgm:pt>
    <dgm:pt modelId="{0706F5EA-44AD-48F5-993A-295D039BD5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effectLst/>
              <a:latin typeface="微軟正黑體" pitchFamily="34" charset="-120"/>
              <a:ea typeface="微軟正黑體" pitchFamily="34" charset="-120"/>
            </a:rPr>
            <a:t>資訊教育推動委員會</a:t>
          </a:r>
          <a:endParaRPr kumimoji="1" lang="zh-TW" b="1" i="0" u="none" strike="noStrike" cap="none" normalizeH="0" baseline="0" dirty="0" smtClean="0">
            <a:ln/>
            <a:effectLst/>
            <a:latin typeface="微軟正黑體" pitchFamily="34" charset="-120"/>
            <a:ea typeface="微軟正黑體" pitchFamily="34" charset="-120"/>
          </a:endParaRPr>
        </a:p>
      </dgm:t>
    </dgm:pt>
    <dgm:pt modelId="{C311415B-4155-4826-ADE4-7D825A04759B}" type="parTrans" cxnId="{2FF3E02B-291F-4DE5-8478-59A53794C78A}">
      <dgm:prSet/>
      <dgm:spPr/>
      <dgm:t>
        <a:bodyPr/>
        <a:lstStyle/>
        <a:p>
          <a:endParaRPr lang="zh-TW" altLang="en-US"/>
        </a:p>
      </dgm:t>
    </dgm:pt>
    <dgm:pt modelId="{EACA1C03-9148-43ED-B5B6-E5744BA6A631}" type="sibTrans" cxnId="{2FF3E02B-291F-4DE5-8478-59A53794C78A}">
      <dgm:prSet/>
      <dgm:spPr/>
      <dgm:t>
        <a:bodyPr/>
        <a:lstStyle/>
        <a:p>
          <a:endParaRPr lang="zh-TW" altLang="en-US"/>
        </a:p>
      </dgm:t>
    </dgm:pt>
    <dgm:pt modelId="{19FBA8CA-C24A-42B5-AE03-0652CBFDA1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effectLst/>
              <a:latin typeface="微軟正黑體" pitchFamily="34" charset="-120"/>
              <a:ea typeface="微軟正黑體" pitchFamily="34" charset="-120"/>
            </a:rPr>
            <a:t>資訊教育中心</a:t>
          </a:r>
          <a:endParaRPr kumimoji="1" lang="zh-TW" b="1" i="0" u="none" strike="noStrike" cap="none" normalizeH="0" baseline="0" dirty="0" smtClean="0">
            <a:ln/>
            <a:effectLst/>
            <a:latin typeface="Arial" pitchFamily="34" charset="0"/>
            <a:ea typeface="華康行書體" pitchFamily="65" charset="-120"/>
          </a:endParaRPr>
        </a:p>
      </dgm:t>
    </dgm:pt>
    <dgm:pt modelId="{0FD9AE0D-6A69-4D4F-AF33-905371B3F758}" type="parTrans" cxnId="{5E89E3BD-AB62-40FF-8D17-4473C001FF2B}">
      <dgm:prSet/>
      <dgm:spPr/>
      <dgm:t>
        <a:bodyPr/>
        <a:lstStyle/>
        <a:p>
          <a:endParaRPr lang="zh-TW" altLang="en-US"/>
        </a:p>
      </dgm:t>
    </dgm:pt>
    <dgm:pt modelId="{03AAF59D-6A98-44ED-B7A6-F113EAD7C656}" type="sibTrans" cxnId="{5E89E3BD-AB62-40FF-8D17-4473C001FF2B}">
      <dgm:prSet/>
      <dgm:spPr/>
      <dgm:t>
        <a:bodyPr/>
        <a:lstStyle/>
        <a:p>
          <a:endParaRPr lang="zh-TW" altLang="en-US"/>
        </a:p>
      </dgm:t>
    </dgm:pt>
    <dgm:pt modelId="{2CE490E8-D162-4503-A442-36CF970181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effectLst/>
              <a:latin typeface="微軟正黑體" pitchFamily="34" charset="-120"/>
              <a:ea typeface="微軟正黑體" pitchFamily="34" charset="-120"/>
            </a:rPr>
            <a:t>資訊教育股</a:t>
          </a:r>
          <a:endParaRPr kumimoji="1" lang="zh-TW" b="1" i="0" u="none" strike="noStrike" cap="none" normalizeH="0" baseline="0" dirty="0" smtClean="0">
            <a:ln/>
            <a:effectLst/>
            <a:latin typeface="微軟正黑體" pitchFamily="34" charset="-120"/>
            <a:ea typeface="微軟正黑體" pitchFamily="34" charset="-120"/>
          </a:endParaRPr>
        </a:p>
      </dgm:t>
    </dgm:pt>
    <dgm:pt modelId="{2092CC52-0D6C-4EE5-8CA1-847DD21DA825}" type="parTrans" cxnId="{15C4118A-C2C1-44B5-9C65-495EF880D55B}">
      <dgm:prSet/>
      <dgm:spPr/>
      <dgm:t>
        <a:bodyPr/>
        <a:lstStyle/>
        <a:p>
          <a:endParaRPr lang="zh-TW" altLang="en-US"/>
        </a:p>
      </dgm:t>
    </dgm:pt>
    <dgm:pt modelId="{F52A3A66-41F8-4FC5-A12A-B82D755B1D7F}" type="sibTrans" cxnId="{15C4118A-C2C1-44B5-9C65-495EF880D55B}">
      <dgm:prSet/>
      <dgm:spPr/>
      <dgm:t>
        <a:bodyPr/>
        <a:lstStyle/>
        <a:p>
          <a:endParaRPr lang="zh-TW" altLang="en-US"/>
        </a:p>
      </dgm:t>
    </dgm:pt>
    <dgm:pt modelId="{C95C2148-7F23-4673-8CE5-57E00C9BE3F2}"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effectLst/>
              <a:latin typeface="微軟正黑體" pitchFamily="34" charset="-120"/>
              <a:ea typeface="微軟正黑體" pitchFamily="34" charset="-120"/>
            </a:rPr>
            <a:t>夥伴學校</a:t>
          </a:r>
          <a:endParaRPr kumimoji="1" lang="zh-TW" b="1" i="0" u="none" strike="noStrike" cap="none" normalizeH="0" baseline="0" dirty="0" smtClean="0">
            <a:ln/>
            <a:effectLst/>
            <a:latin typeface="微軟正黑體" pitchFamily="34" charset="-120"/>
            <a:ea typeface="微軟正黑體" pitchFamily="34" charset="-120"/>
          </a:endParaRPr>
        </a:p>
      </dgm:t>
    </dgm:pt>
    <dgm:pt modelId="{F4BE082C-38B5-4D9D-9A58-AC5A39AB0F13}" type="parTrans" cxnId="{18920EBB-A59E-4878-9426-A049363C44E2}">
      <dgm:prSet/>
      <dgm:spPr/>
      <dgm:t>
        <a:bodyPr/>
        <a:lstStyle/>
        <a:p>
          <a:endParaRPr lang="zh-TW" altLang="en-US"/>
        </a:p>
      </dgm:t>
    </dgm:pt>
    <dgm:pt modelId="{768DC8E5-D003-408C-9AE8-FFDBCB66E7A1}" type="sibTrans" cxnId="{18920EBB-A59E-4878-9426-A049363C44E2}">
      <dgm:prSet/>
      <dgm:spPr/>
      <dgm:t>
        <a:bodyPr/>
        <a:lstStyle/>
        <a:p>
          <a:endParaRPr lang="zh-TW" altLang="en-US"/>
        </a:p>
      </dgm:t>
    </dgm:pt>
    <dgm:pt modelId="{426A9953-9704-4750-8616-C33F86BBBBF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effectLst/>
              <a:latin typeface="微軟正黑體" pitchFamily="34" charset="-120"/>
              <a:ea typeface="微軟正黑體" pitchFamily="34" charset="-120"/>
            </a:rPr>
            <a:t>資教輔導團</a:t>
          </a:r>
        </a:p>
      </dgm:t>
    </dgm:pt>
    <dgm:pt modelId="{EA3D50CB-E29A-4DC9-A0A4-2D6825A4E15A}" type="parTrans" cxnId="{9770D984-CEFD-46FD-BF41-257B22E9B707}">
      <dgm:prSet/>
      <dgm:spPr/>
      <dgm:t>
        <a:bodyPr/>
        <a:lstStyle/>
        <a:p>
          <a:endParaRPr lang="zh-TW" altLang="en-US"/>
        </a:p>
      </dgm:t>
    </dgm:pt>
    <dgm:pt modelId="{D27FAF84-8C04-4560-A964-8CD684F18A93}" type="sibTrans" cxnId="{9770D984-CEFD-46FD-BF41-257B22E9B707}">
      <dgm:prSet/>
      <dgm:spPr/>
      <dgm:t>
        <a:bodyPr/>
        <a:lstStyle/>
        <a:p>
          <a:endParaRPr lang="zh-TW" altLang="en-US"/>
        </a:p>
      </dgm:t>
    </dgm:pt>
    <dgm:pt modelId="{29F8E6F9-A1D5-43AF-B174-35EEDE2BF809}">
      <dgm:prSet/>
      <dgm:spPr/>
      <dgm:t>
        <a:bodyPr/>
        <a:lstStyle/>
        <a:p>
          <a:r>
            <a:rPr lang="zh-TW" altLang="en-US" b="1" dirty="0" smtClean="0">
              <a:latin typeface="微軟正黑體" pitchFamily="34" charset="-120"/>
              <a:ea typeface="微軟正黑體" pitchFamily="34" charset="-120"/>
            </a:rPr>
            <a:t>國際教育推動委員會</a:t>
          </a:r>
          <a:endParaRPr lang="zh-TW" altLang="en-US" b="1" dirty="0">
            <a:latin typeface="微軟正黑體" pitchFamily="34" charset="-120"/>
            <a:ea typeface="微軟正黑體" pitchFamily="34" charset="-120"/>
          </a:endParaRPr>
        </a:p>
      </dgm:t>
    </dgm:pt>
    <dgm:pt modelId="{D8EDFCB2-5D36-430B-A9D2-B8D2A329944A}" type="parTrans" cxnId="{6FACA8CD-7CEF-46A7-B095-4043A8684C43}">
      <dgm:prSet/>
      <dgm:spPr/>
      <dgm:t>
        <a:bodyPr/>
        <a:lstStyle/>
        <a:p>
          <a:endParaRPr lang="zh-TW" altLang="en-US"/>
        </a:p>
      </dgm:t>
    </dgm:pt>
    <dgm:pt modelId="{3CC03159-BA94-4D1A-9BEF-1FCC1BA853EA}" type="sibTrans" cxnId="{6FACA8CD-7CEF-46A7-B095-4043A8684C43}">
      <dgm:prSet/>
      <dgm:spPr/>
      <dgm:t>
        <a:bodyPr/>
        <a:lstStyle/>
        <a:p>
          <a:endParaRPr lang="zh-TW" altLang="en-US"/>
        </a:p>
      </dgm:t>
    </dgm:pt>
    <dgm:pt modelId="{7CAEA094-B88F-4BE8-8E59-881474532EF5}">
      <dgm:prSet/>
      <dgm:spPr/>
      <dgm:t>
        <a:bodyPr/>
        <a:lstStyle/>
        <a:p>
          <a:r>
            <a:rPr lang="zh-TW" altLang="en-US" b="1" dirty="0" smtClean="0">
              <a:latin typeface="微軟正黑體" pitchFamily="34" charset="-120"/>
              <a:ea typeface="微軟正黑體" pitchFamily="34" charset="-120"/>
            </a:rPr>
            <a:t>國際教育中心</a:t>
          </a:r>
          <a:endParaRPr lang="zh-TW" altLang="en-US" b="1" dirty="0">
            <a:latin typeface="微軟正黑體" pitchFamily="34" charset="-120"/>
            <a:ea typeface="微軟正黑體" pitchFamily="34" charset="-120"/>
          </a:endParaRPr>
        </a:p>
      </dgm:t>
    </dgm:pt>
    <dgm:pt modelId="{CD3A68DB-6C63-4DB5-9D13-85D3A631101A}" type="parTrans" cxnId="{0D348715-8525-45E1-BB2E-D04C41B7D791}">
      <dgm:prSet/>
      <dgm:spPr/>
      <dgm:t>
        <a:bodyPr/>
        <a:lstStyle/>
        <a:p>
          <a:endParaRPr lang="zh-TW" altLang="en-US"/>
        </a:p>
      </dgm:t>
    </dgm:pt>
    <dgm:pt modelId="{8ED69CD5-A75B-4AD5-9D06-150237BF94E5}" type="sibTrans" cxnId="{0D348715-8525-45E1-BB2E-D04C41B7D791}">
      <dgm:prSet/>
      <dgm:spPr/>
      <dgm:t>
        <a:bodyPr/>
        <a:lstStyle/>
        <a:p>
          <a:endParaRPr lang="zh-TW" altLang="en-US"/>
        </a:p>
      </dgm:t>
    </dgm:pt>
    <dgm:pt modelId="{F773E211-81C8-4EE9-A1EA-0A02DC02FE7F}">
      <dgm:prSet/>
      <dgm:spPr/>
      <dgm:t>
        <a:bodyPr/>
        <a:lstStyle/>
        <a:p>
          <a:r>
            <a:rPr lang="zh-TW" altLang="en-US" b="1" dirty="0" smtClean="0">
              <a:latin typeface="微軟正黑體" pitchFamily="34" charset="-120"/>
              <a:ea typeface="微軟正黑體" pitchFamily="34" charset="-120"/>
            </a:rPr>
            <a:t>國際教育股</a:t>
          </a:r>
          <a:endParaRPr lang="zh-TW" altLang="en-US" b="1" dirty="0">
            <a:latin typeface="微軟正黑體" pitchFamily="34" charset="-120"/>
            <a:ea typeface="微軟正黑體" pitchFamily="34" charset="-120"/>
          </a:endParaRPr>
        </a:p>
      </dgm:t>
    </dgm:pt>
    <dgm:pt modelId="{E98847C0-8491-4691-A9D0-3D7B4FF6D324}" type="parTrans" cxnId="{633E5FDF-ABCA-4502-B136-9F9C9F8D414A}">
      <dgm:prSet/>
      <dgm:spPr/>
      <dgm:t>
        <a:bodyPr/>
        <a:lstStyle/>
        <a:p>
          <a:endParaRPr lang="zh-TW" altLang="en-US"/>
        </a:p>
      </dgm:t>
    </dgm:pt>
    <dgm:pt modelId="{47D14147-0AF7-42AA-84B9-5BD49D75EAAC}" type="sibTrans" cxnId="{633E5FDF-ABCA-4502-B136-9F9C9F8D414A}">
      <dgm:prSet/>
      <dgm:spPr/>
      <dgm:t>
        <a:bodyPr/>
        <a:lstStyle/>
        <a:p>
          <a:endParaRPr lang="zh-TW" altLang="en-US"/>
        </a:p>
      </dgm:t>
    </dgm:pt>
    <dgm:pt modelId="{FCD93225-E77C-4463-BF74-B1E478D47BCC}" type="asst">
      <dgm:prSet/>
      <dgm:spPr/>
      <dgm:t>
        <a:bodyPr/>
        <a:lstStyle/>
        <a:p>
          <a:pPr rtl="0"/>
          <a:r>
            <a:rPr kumimoji="1" lang="zh-TW" altLang="en-US" b="1" i="0" u="none" strike="noStrike" cap="none" normalizeH="0" baseline="0" dirty="0" smtClean="0">
              <a:ln/>
              <a:effectLst/>
              <a:latin typeface="微軟正黑體" pitchFamily="34" charset="-120"/>
              <a:ea typeface="微軟正黑體" pitchFamily="34" charset="-120"/>
            </a:rPr>
            <a:t>夥伴學校</a:t>
          </a:r>
          <a:endParaRPr lang="zh-TW" altLang="en-US" b="1" dirty="0"/>
        </a:p>
      </dgm:t>
    </dgm:pt>
    <dgm:pt modelId="{8C4EADFD-26C4-404F-BBD2-280101D14494}" type="parTrans" cxnId="{7FDA6BAD-8A13-4319-A1F8-BAD0C10B8F43}">
      <dgm:prSet/>
      <dgm:spPr/>
      <dgm:t>
        <a:bodyPr/>
        <a:lstStyle/>
        <a:p>
          <a:endParaRPr lang="zh-TW" altLang="en-US"/>
        </a:p>
      </dgm:t>
    </dgm:pt>
    <dgm:pt modelId="{DFAA6FBD-76AD-4198-8482-23FD2C202CC7}" type="sibTrans" cxnId="{7FDA6BAD-8A13-4319-A1F8-BAD0C10B8F43}">
      <dgm:prSet/>
      <dgm:spPr/>
      <dgm:t>
        <a:bodyPr/>
        <a:lstStyle/>
        <a:p>
          <a:endParaRPr lang="zh-TW" altLang="en-US"/>
        </a:p>
      </dgm:t>
    </dgm:pt>
    <dgm:pt modelId="{0F0C780C-4D2E-45BD-9A3D-929BE2B48D81}">
      <dgm:prSet/>
      <dgm:spPr/>
      <dgm:t>
        <a:bodyPr/>
        <a:lstStyle/>
        <a:p>
          <a:r>
            <a:rPr lang="zh-TW" altLang="en-US" b="1" dirty="0" smtClean="0">
              <a:latin typeface="微軟正黑體" pitchFamily="34" charset="-120"/>
              <a:ea typeface="微軟正黑體" pitchFamily="34" charset="-120"/>
            </a:rPr>
            <a:t>英語輔導團</a:t>
          </a:r>
          <a:endParaRPr lang="zh-TW" altLang="en-US" b="1" dirty="0">
            <a:latin typeface="微軟正黑體" pitchFamily="34" charset="-120"/>
            <a:ea typeface="微軟正黑體" pitchFamily="34" charset="-120"/>
          </a:endParaRPr>
        </a:p>
      </dgm:t>
    </dgm:pt>
    <dgm:pt modelId="{2C728C25-8E74-4435-8515-314A850D0C63}" type="parTrans" cxnId="{BECF6203-D4AC-42C2-B912-8ED06754CC21}">
      <dgm:prSet/>
      <dgm:spPr/>
      <dgm:t>
        <a:bodyPr/>
        <a:lstStyle/>
        <a:p>
          <a:endParaRPr lang="zh-TW" altLang="en-US"/>
        </a:p>
      </dgm:t>
    </dgm:pt>
    <dgm:pt modelId="{BB707373-4A5F-4B0D-8633-9EB0B11218DD}" type="sibTrans" cxnId="{BECF6203-D4AC-42C2-B912-8ED06754CC21}">
      <dgm:prSet/>
      <dgm:spPr/>
      <dgm:t>
        <a:bodyPr/>
        <a:lstStyle/>
        <a:p>
          <a:endParaRPr lang="zh-TW" altLang="en-US"/>
        </a:p>
      </dgm:t>
    </dgm:pt>
    <dgm:pt modelId="{32A294D6-9FA4-4CD6-9031-784174BDC941}">
      <dgm:prSet/>
      <dgm:spPr/>
      <dgm:t>
        <a:bodyPr/>
        <a:lstStyle/>
        <a:p>
          <a:r>
            <a:rPr lang="zh-TW" altLang="en-US" b="1" dirty="0" smtClean="0">
              <a:latin typeface="微軟正黑體" pitchFamily="34" charset="-120"/>
              <a:ea typeface="微軟正黑體" pitchFamily="34" charset="-120"/>
            </a:rPr>
            <a:t>各級學校</a:t>
          </a:r>
          <a:endParaRPr lang="zh-TW" altLang="en-US" b="1" dirty="0">
            <a:latin typeface="微軟正黑體" pitchFamily="34" charset="-120"/>
            <a:ea typeface="微軟正黑體" pitchFamily="34" charset="-120"/>
          </a:endParaRPr>
        </a:p>
      </dgm:t>
    </dgm:pt>
    <dgm:pt modelId="{E5166C7C-02AB-4985-BD4C-6A4A50EEC982}" type="parTrans" cxnId="{604C3B96-8F13-4C6B-83C6-61322A00960D}">
      <dgm:prSet/>
      <dgm:spPr/>
      <dgm:t>
        <a:bodyPr/>
        <a:lstStyle/>
        <a:p>
          <a:endParaRPr lang="zh-TW" altLang="en-US"/>
        </a:p>
      </dgm:t>
    </dgm:pt>
    <dgm:pt modelId="{DF924CC2-42EF-40B8-8259-05095E7996AE}" type="sibTrans" cxnId="{604C3B96-8F13-4C6B-83C6-61322A00960D}">
      <dgm:prSet/>
      <dgm:spPr/>
      <dgm:t>
        <a:bodyPr/>
        <a:lstStyle/>
        <a:p>
          <a:endParaRPr lang="zh-TW" altLang="en-US"/>
        </a:p>
      </dgm:t>
    </dgm:pt>
    <dgm:pt modelId="{C2753A15-ADDA-4861-B1C6-3C7277A7B81C}">
      <dgm:prSet/>
      <dgm:spPr/>
      <dgm:t>
        <a:bodyPr/>
        <a:lstStyle/>
        <a:p>
          <a:r>
            <a:rPr lang="zh-TW" altLang="en-US" b="1" dirty="0" smtClean="0">
              <a:latin typeface="微軟正黑體" pitchFamily="34" charset="-120"/>
              <a:ea typeface="微軟正黑體" pitchFamily="34" charset="-120"/>
            </a:rPr>
            <a:t>各級學校</a:t>
          </a:r>
          <a:endParaRPr lang="zh-TW" altLang="en-US" b="1" dirty="0">
            <a:latin typeface="微軟正黑體" pitchFamily="34" charset="-120"/>
            <a:ea typeface="微軟正黑體" pitchFamily="34" charset="-120"/>
          </a:endParaRPr>
        </a:p>
      </dgm:t>
    </dgm:pt>
    <dgm:pt modelId="{4732CE6F-E00E-4509-B8BE-4430E3EA44FF}" type="parTrans" cxnId="{FF1164C7-CDFB-419A-9537-47C7FDA65DA2}">
      <dgm:prSet/>
      <dgm:spPr/>
      <dgm:t>
        <a:bodyPr/>
        <a:lstStyle/>
        <a:p>
          <a:endParaRPr lang="zh-TW" altLang="en-US"/>
        </a:p>
      </dgm:t>
    </dgm:pt>
    <dgm:pt modelId="{49C3C0DA-0FB8-4BE8-AC0A-C52E3D46858E}" type="sibTrans" cxnId="{FF1164C7-CDFB-419A-9537-47C7FDA65DA2}">
      <dgm:prSet/>
      <dgm:spPr/>
      <dgm:t>
        <a:bodyPr/>
        <a:lstStyle/>
        <a:p>
          <a:endParaRPr lang="zh-TW" altLang="en-US"/>
        </a:p>
      </dgm:t>
    </dgm:pt>
    <dgm:pt modelId="{B4BCD6E4-921A-4BB8-A4D9-814C2C79B7CD}" type="pres">
      <dgm:prSet presAssocID="{4E906C74-FF21-4195-8EED-54253530D494}" presName="hierChild1" presStyleCnt="0">
        <dgm:presLayoutVars>
          <dgm:orgChart val="1"/>
          <dgm:chPref val="1"/>
          <dgm:dir/>
          <dgm:animOne val="branch"/>
          <dgm:animLvl val="lvl"/>
          <dgm:resizeHandles/>
        </dgm:presLayoutVars>
      </dgm:prSet>
      <dgm:spPr/>
      <dgm:t>
        <a:bodyPr/>
        <a:lstStyle/>
        <a:p>
          <a:endParaRPr lang="zh-TW" altLang="en-US"/>
        </a:p>
      </dgm:t>
    </dgm:pt>
    <dgm:pt modelId="{C8AFE57E-3AE0-4BCA-B0BA-92DF7798F64E}" type="pres">
      <dgm:prSet presAssocID="{0706F5EA-44AD-48F5-993A-295D039BD584}" presName="hierRoot1" presStyleCnt="0">
        <dgm:presLayoutVars>
          <dgm:hierBranch/>
        </dgm:presLayoutVars>
      </dgm:prSet>
      <dgm:spPr/>
    </dgm:pt>
    <dgm:pt modelId="{D304F202-3DAE-41D7-8947-A1FF9F6C105E}" type="pres">
      <dgm:prSet presAssocID="{0706F5EA-44AD-48F5-993A-295D039BD584}" presName="rootComposite1" presStyleCnt="0"/>
      <dgm:spPr/>
    </dgm:pt>
    <dgm:pt modelId="{9DF23A7E-AAFF-4DDD-982C-E3B2AD6DA976}" type="pres">
      <dgm:prSet presAssocID="{0706F5EA-44AD-48F5-993A-295D039BD584}" presName="rootText1" presStyleLbl="node0" presStyleIdx="0" presStyleCnt="2" custScaleX="166187" custScaleY="175374" custLinFactNeighborX="-2200" custLinFactNeighborY="-2547">
        <dgm:presLayoutVars>
          <dgm:chPref val="3"/>
        </dgm:presLayoutVars>
      </dgm:prSet>
      <dgm:spPr/>
      <dgm:t>
        <a:bodyPr/>
        <a:lstStyle/>
        <a:p>
          <a:endParaRPr lang="zh-TW" altLang="en-US"/>
        </a:p>
      </dgm:t>
    </dgm:pt>
    <dgm:pt modelId="{940A5A56-90A5-41F2-8D9C-E49C16E97D22}" type="pres">
      <dgm:prSet presAssocID="{0706F5EA-44AD-48F5-993A-295D039BD584}" presName="rootConnector1" presStyleLbl="node1" presStyleIdx="0" presStyleCnt="0"/>
      <dgm:spPr/>
      <dgm:t>
        <a:bodyPr/>
        <a:lstStyle/>
        <a:p>
          <a:endParaRPr lang="zh-TW" altLang="en-US"/>
        </a:p>
      </dgm:t>
    </dgm:pt>
    <dgm:pt modelId="{E0F5E3F5-739B-4A6A-B413-7BCB3A4DE77E}" type="pres">
      <dgm:prSet presAssocID="{0706F5EA-44AD-48F5-993A-295D039BD584}" presName="hierChild2" presStyleCnt="0"/>
      <dgm:spPr/>
    </dgm:pt>
    <dgm:pt modelId="{C6C7655D-3D7C-4BDA-9B58-FB551E4C12F3}" type="pres">
      <dgm:prSet presAssocID="{0FD9AE0D-6A69-4D4F-AF33-905371B3F758}" presName="Name35" presStyleLbl="parChTrans1D2" presStyleIdx="0" presStyleCnt="6"/>
      <dgm:spPr/>
      <dgm:t>
        <a:bodyPr/>
        <a:lstStyle/>
        <a:p>
          <a:endParaRPr lang="zh-TW" altLang="en-US"/>
        </a:p>
      </dgm:t>
    </dgm:pt>
    <dgm:pt modelId="{F347AF6F-B70C-41D3-8C6D-10E6479B9189}" type="pres">
      <dgm:prSet presAssocID="{19FBA8CA-C24A-42B5-AE03-0652CBFDA123}" presName="hierRoot2" presStyleCnt="0">
        <dgm:presLayoutVars>
          <dgm:hierBranch/>
        </dgm:presLayoutVars>
      </dgm:prSet>
      <dgm:spPr/>
    </dgm:pt>
    <dgm:pt modelId="{7980FC57-F566-4940-91C0-BB1C198CEE8F}" type="pres">
      <dgm:prSet presAssocID="{19FBA8CA-C24A-42B5-AE03-0652CBFDA123}" presName="rootComposite" presStyleCnt="0"/>
      <dgm:spPr/>
    </dgm:pt>
    <dgm:pt modelId="{8E06CBFF-F837-4615-A6E0-72D391CBE0FB}" type="pres">
      <dgm:prSet presAssocID="{19FBA8CA-C24A-42B5-AE03-0652CBFDA123}" presName="rootText" presStyleLbl="node2" presStyleIdx="0" presStyleCnt="6">
        <dgm:presLayoutVars>
          <dgm:chPref val="3"/>
        </dgm:presLayoutVars>
      </dgm:prSet>
      <dgm:spPr/>
      <dgm:t>
        <a:bodyPr/>
        <a:lstStyle/>
        <a:p>
          <a:endParaRPr lang="zh-TW" altLang="en-US"/>
        </a:p>
      </dgm:t>
    </dgm:pt>
    <dgm:pt modelId="{86E1A6F0-70B4-4595-BC9C-3347BB0BBFAC}" type="pres">
      <dgm:prSet presAssocID="{19FBA8CA-C24A-42B5-AE03-0652CBFDA123}" presName="rootConnector" presStyleLbl="node2" presStyleIdx="0" presStyleCnt="6"/>
      <dgm:spPr/>
      <dgm:t>
        <a:bodyPr/>
        <a:lstStyle/>
        <a:p>
          <a:endParaRPr lang="zh-TW" altLang="en-US"/>
        </a:p>
      </dgm:t>
    </dgm:pt>
    <dgm:pt modelId="{CBC23BCF-D546-4CC1-BEFA-7AD41A9D186C}" type="pres">
      <dgm:prSet presAssocID="{19FBA8CA-C24A-42B5-AE03-0652CBFDA123}" presName="hierChild4" presStyleCnt="0"/>
      <dgm:spPr/>
    </dgm:pt>
    <dgm:pt modelId="{E8631FC3-4DB5-4DFB-A1E4-3C8D0F3BDDA0}" type="pres">
      <dgm:prSet presAssocID="{19FBA8CA-C24A-42B5-AE03-0652CBFDA123}" presName="hierChild5" presStyleCnt="0"/>
      <dgm:spPr/>
    </dgm:pt>
    <dgm:pt modelId="{311FE442-333C-4AA3-9855-EEF7A1A03970}" type="pres">
      <dgm:prSet presAssocID="{2092CC52-0D6C-4EE5-8CA1-847DD21DA825}" presName="Name35" presStyleLbl="parChTrans1D2" presStyleIdx="1" presStyleCnt="6"/>
      <dgm:spPr/>
      <dgm:t>
        <a:bodyPr/>
        <a:lstStyle/>
        <a:p>
          <a:endParaRPr lang="zh-TW" altLang="en-US"/>
        </a:p>
      </dgm:t>
    </dgm:pt>
    <dgm:pt modelId="{572EB156-1F87-4916-880E-735206CC0223}" type="pres">
      <dgm:prSet presAssocID="{2CE490E8-D162-4503-A442-36CF9701811D}" presName="hierRoot2" presStyleCnt="0">
        <dgm:presLayoutVars>
          <dgm:hierBranch/>
        </dgm:presLayoutVars>
      </dgm:prSet>
      <dgm:spPr/>
    </dgm:pt>
    <dgm:pt modelId="{18FF6922-3561-4809-A8B5-B3C6DF371306}" type="pres">
      <dgm:prSet presAssocID="{2CE490E8-D162-4503-A442-36CF9701811D}" presName="rootComposite" presStyleCnt="0"/>
      <dgm:spPr/>
    </dgm:pt>
    <dgm:pt modelId="{9F1BD9B1-BEDB-40CF-88B9-065ED0420E9C}" type="pres">
      <dgm:prSet presAssocID="{2CE490E8-D162-4503-A442-36CF9701811D}" presName="rootText" presStyleLbl="node2" presStyleIdx="1" presStyleCnt="6">
        <dgm:presLayoutVars>
          <dgm:chPref val="3"/>
        </dgm:presLayoutVars>
      </dgm:prSet>
      <dgm:spPr/>
      <dgm:t>
        <a:bodyPr/>
        <a:lstStyle/>
        <a:p>
          <a:endParaRPr lang="zh-TW" altLang="en-US"/>
        </a:p>
      </dgm:t>
    </dgm:pt>
    <dgm:pt modelId="{C06FF913-627A-4FCA-A0DE-AD83062ABA6C}" type="pres">
      <dgm:prSet presAssocID="{2CE490E8-D162-4503-A442-36CF9701811D}" presName="rootConnector" presStyleLbl="node2" presStyleIdx="1" presStyleCnt="6"/>
      <dgm:spPr/>
      <dgm:t>
        <a:bodyPr/>
        <a:lstStyle/>
        <a:p>
          <a:endParaRPr lang="zh-TW" altLang="en-US"/>
        </a:p>
      </dgm:t>
    </dgm:pt>
    <dgm:pt modelId="{C654001B-60B5-4025-8219-45F17E6CF646}" type="pres">
      <dgm:prSet presAssocID="{2CE490E8-D162-4503-A442-36CF9701811D}" presName="hierChild4" presStyleCnt="0"/>
      <dgm:spPr/>
    </dgm:pt>
    <dgm:pt modelId="{BC09AD64-D5DC-48CE-BA90-5F0F5D481564}" type="pres">
      <dgm:prSet presAssocID="{E5166C7C-02AB-4985-BD4C-6A4A50EEC982}" presName="Name35" presStyleLbl="parChTrans1D3" presStyleIdx="0" presStyleCnt="4"/>
      <dgm:spPr/>
      <dgm:t>
        <a:bodyPr/>
        <a:lstStyle/>
        <a:p>
          <a:endParaRPr lang="zh-TW" altLang="en-US"/>
        </a:p>
      </dgm:t>
    </dgm:pt>
    <dgm:pt modelId="{56A73C3E-B3EF-49AB-847F-A98DF5D89664}" type="pres">
      <dgm:prSet presAssocID="{32A294D6-9FA4-4CD6-9031-784174BDC941}" presName="hierRoot2" presStyleCnt="0">
        <dgm:presLayoutVars>
          <dgm:hierBranch val="init"/>
        </dgm:presLayoutVars>
      </dgm:prSet>
      <dgm:spPr/>
    </dgm:pt>
    <dgm:pt modelId="{25CF8E23-3C1B-4E87-AC30-A87E8BE062F1}" type="pres">
      <dgm:prSet presAssocID="{32A294D6-9FA4-4CD6-9031-784174BDC941}" presName="rootComposite" presStyleCnt="0"/>
      <dgm:spPr/>
    </dgm:pt>
    <dgm:pt modelId="{DC8DE96B-3565-4078-85C3-C4EB03FF0829}" type="pres">
      <dgm:prSet presAssocID="{32A294D6-9FA4-4CD6-9031-784174BDC941}" presName="rootText" presStyleLbl="node3" presStyleIdx="0" presStyleCnt="2" custLinFactX="100000" custLinFactNeighborX="117444" custLinFactNeighborY="51763">
        <dgm:presLayoutVars>
          <dgm:chPref val="3"/>
        </dgm:presLayoutVars>
      </dgm:prSet>
      <dgm:spPr/>
      <dgm:t>
        <a:bodyPr/>
        <a:lstStyle/>
        <a:p>
          <a:endParaRPr lang="zh-TW" altLang="en-US"/>
        </a:p>
      </dgm:t>
    </dgm:pt>
    <dgm:pt modelId="{70618601-1CDC-4431-8E1E-DB60A0197B9B}" type="pres">
      <dgm:prSet presAssocID="{32A294D6-9FA4-4CD6-9031-784174BDC941}" presName="rootConnector" presStyleLbl="node3" presStyleIdx="0" presStyleCnt="2"/>
      <dgm:spPr/>
      <dgm:t>
        <a:bodyPr/>
        <a:lstStyle/>
        <a:p>
          <a:endParaRPr lang="zh-TW" altLang="en-US"/>
        </a:p>
      </dgm:t>
    </dgm:pt>
    <dgm:pt modelId="{442B54ED-DC60-497E-B811-4ADFF430C3AC}" type="pres">
      <dgm:prSet presAssocID="{32A294D6-9FA4-4CD6-9031-784174BDC941}" presName="hierChild4" presStyleCnt="0"/>
      <dgm:spPr/>
    </dgm:pt>
    <dgm:pt modelId="{B85FE341-EC8D-4CD7-92A9-CC35B010D38D}" type="pres">
      <dgm:prSet presAssocID="{32A294D6-9FA4-4CD6-9031-784174BDC941}" presName="hierChild5" presStyleCnt="0"/>
      <dgm:spPr/>
    </dgm:pt>
    <dgm:pt modelId="{EEF98816-DAAA-49D8-88E9-97E358BEC7FF}" type="pres">
      <dgm:prSet presAssocID="{2CE490E8-D162-4503-A442-36CF9701811D}" presName="hierChild5" presStyleCnt="0"/>
      <dgm:spPr/>
    </dgm:pt>
    <dgm:pt modelId="{57DE63BA-E0D6-48AB-90E3-53A6581A8DB0}" type="pres">
      <dgm:prSet presAssocID="{F4BE082C-38B5-4D9D-9A58-AC5A39AB0F13}" presName="Name111" presStyleLbl="parChTrans1D3" presStyleIdx="1" presStyleCnt="4"/>
      <dgm:spPr/>
      <dgm:t>
        <a:bodyPr/>
        <a:lstStyle/>
        <a:p>
          <a:endParaRPr lang="zh-TW" altLang="en-US"/>
        </a:p>
      </dgm:t>
    </dgm:pt>
    <dgm:pt modelId="{A77C5FD8-3913-488A-B7ED-FEE875BC0614}" type="pres">
      <dgm:prSet presAssocID="{C95C2148-7F23-4673-8CE5-57E00C9BE3F2}" presName="hierRoot3" presStyleCnt="0">
        <dgm:presLayoutVars>
          <dgm:hierBranch/>
        </dgm:presLayoutVars>
      </dgm:prSet>
      <dgm:spPr/>
    </dgm:pt>
    <dgm:pt modelId="{C6BF2C78-65F1-464D-976D-E9701BD65FE7}" type="pres">
      <dgm:prSet presAssocID="{C95C2148-7F23-4673-8CE5-57E00C9BE3F2}" presName="rootComposite3" presStyleCnt="0"/>
      <dgm:spPr/>
    </dgm:pt>
    <dgm:pt modelId="{93A09C31-9843-4327-BBDC-6E1B63ACDB8C}" type="pres">
      <dgm:prSet presAssocID="{C95C2148-7F23-4673-8CE5-57E00C9BE3F2}" presName="rootText3" presStyleLbl="asst2" presStyleIdx="0" presStyleCnt="2" custScaleX="80546" custLinFactX="99000" custLinFactNeighborX="100000" custLinFactNeighborY="-1547">
        <dgm:presLayoutVars>
          <dgm:chPref val="3"/>
        </dgm:presLayoutVars>
      </dgm:prSet>
      <dgm:spPr/>
      <dgm:t>
        <a:bodyPr/>
        <a:lstStyle/>
        <a:p>
          <a:endParaRPr lang="zh-TW" altLang="en-US"/>
        </a:p>
      </dgm:t>
    </dgm:pt>
    <dgm:pt modelId="{C1BA3C2C-F7B2-4112-916B-497EBB8ABB7A}" type="pres">
      <dgm:prSet presAssocID="{C95C2148-7F23-4673-8CE5-57E00C9BE3F2}" presName="rootConnector3" presStyleLbl="asst2" presStyleIdx="0" presStyleCnt="2"/>
      <dgm:spPr/>
      <dgm:t>
        <a:bodyPr/>
        <a:lstStyle/>
        <a:p>
          <a:endParaRPr lang="zh-TW" altLang="en-US"/>
        </a:p>
      </dgm:t>
    </dgm:pt>
    <dgm:pt modelId="{54D9AF2C-598E-4FFA-9502-CCA5398ACC26}" type="pres">
      <dgm:prSet presAssocID="{C95C2148-7F23-4673-8CE5-57E00C9BE3F2}" presName="hierChild6" presStyleCnt="0"/>
      <dgm:spPr/>
    </dgm:pt>
    <dgm:pt modelId="{D9D39893-6D8B-4B95-BD5D-B5810308D709}" type="pres">
      <dgm:prSet presAssocID="{C95C2148-7F23-4673-8CE5-57E00C9BE3F2}" presName="hierChild7" presStyleCnt="0"/>
      <dgm:spPr/>
    </dgm:pt>
    <dgm:pt modelId="{3E138E5F-A006-4338-8DEE-A1921D34AEC4}" type="pres">
      <dgm:prSet presAssocID="{EA3D50CB-E29A-4DC9-A0A4-2D6825A4E15A}" presName="Name35" presStyleLbl="parChTrans1D2" presStyleIdx="2" presStyleCnt="6"/>
      <dgm:spPr/>
      <dgm:t>
        <a:bodyPr/>
        <a:lstStyle/>
        <a:p>
          <a:endParaRPr lang="zh-TW" altLang="en-US"/>
        </a:p>
      </dgm:t>
    </dgm:pt>
    <dgm:pt modelId="{47CA89AC-6F5C-4036-90F2-3D2A8914917E}" type="pres">
      <dgm:prSet presAssocID="{426A9953-9704-4750-8616-C33F86BBBBF8}" presName="hierRoot2" presStyleCnt="0">
        <dgm:presLayoutVars>
          <dgm:hierBranch/>
        </dgm:presLayoutVars>
      </dgm:prSet>
      <dgm:spPr/>
    </dgm:pt>
    <dgm:pt modelId="{EBAB369B-7F6C-4AF3-A707-9F1D848C75B8}" type="pres">
      <dgm:prSet presAssocID="{426A9953-9704-4750-8616-C33F86BBBBF8}" presName="rootComposite" presStyleCnt="0"/>
      <dgm:spPr/>
    </dgm:pt>
    <dgm:pt modelId="{F8B4C1A1-67D8-405B-95F1-7A0BFE95A93C}" type="pres">
      <dgm:prSet presAssocID="{426A9953-9704-4750-8616-C33F86BBBBF8}" presName="rootText" presStyleLbl="node2" presStyleIdx="2" presStyleCnt="6" custScaleX="89100">
        <dgm:presLayoutVars>
          <dgm:chPref val="3"/>
        </dgm:presLayoutVars>
      </dgm:prSet>
      <dgm:spPr/>
      <dgm:t>
        <a:bodyPr/>
        <a:lstStyle/>
        <a:p>
          <a:endParaRPr lang="zh-TW" altLang="en-US"/>
        </a:p>
      </dgm:t>
    </dgm:pt>
    <dgm:pt modelId="{82E46DAC-69B0-4E43-B6C0-FFB3D79C13C0}" type="pres">
      <dgm:prSet presAssocID="{426A9953-9704-4750-8616-C33F86BBBBF8}" presName="rootConnector" presStyleLbl="node2" presStyleIdx="2" presStyleCnt="6"/>
      <dgm:spPr/>
      <dgm:t>
        <a:bodyPr/>
        <a:lstStyle/>
        <a:p>
          <a:endParaRPr lang="zh-TW" altLang="en-US"/>
        </a:p>
      </dgm:t>
    </dgm:pt>
    <dgm:pt modelId="{46A49497-4D5A-4233-8206-B64CBF4E5939}" type="pres">
      <dgm:prSet presAssocID="{426A9953-9704-4750-8616-C33F86BBBBF8}" presName="hierChild4" presStyleCnt="0"/>
      <dgm:spPr/>
    </dgm:pt>
    <dgm:pt modelId="{7620D65E-256F-4897-BD91-EF9A97A7D6DE}" type="pres">
      <dgm:prSet presAssocID="{426A9953-9704-4750-8616-C33F86BBBBF8}" presName="hierChild5" presStyleCnt="0"/>
      <dgm:spPr/>
    </dgm:pt>
    <dgm:pt modelId="{545F4A96-B8E7-445B-9400-B5D2C06C6F9B}" type="pres">
      <dgm:prSet presAssocID="{0706F5EA-44AD-48F5-993A-295D039BD584}" presName="hierChild3" presStyleCnt="0"/>
      <dgm:spPr/>
    </dgm:pt>
    <dgm:pt modelId="{4DB5E8FA-0987-48BB-A505-C7CA5AD567BA}" type="pres">
      <dgm:prSet presAssocID="{29F8E6F9-A1D5-43AF-B174-35EEDE2BF809}" presName="hierRoot1" presStyleCnt="0">
        <dgm:presLayoutVars>
          <dgm:hierBranch val="init"/>
        </dgm:presLayoutVars>
      </dgm:prSet>
      <dgm:spPr/>
    </dgm:pt>
    <dgm:pt modelId="{F809F2C5-6C24-4E1C-884D-032D39404943}" type="pres">
      <dgm:prSet presAssocID="{29F8E6F9-A1D5-43AF-B174-35EEDE2BF809}" presName="rootComposite1" presStyleCnt="0"/>
      <dgm:spPr/>
    </dgm:pt>
    <dgm:pt modelId="{CD1424A7-1443-42C4-AE31-CDD3A79B6CE1}" type="pres">
      <dgm:prSet presAssocID="{29F8E6F9-A1D5-43AF-B174-35EEDE2BF809}" presName="rootText1" presStyleLbl="node0" presStyleIdx="1" presStyleCnt="2" custScaleX="161802" custScaleY="165605">
        <dgm:presLayoutVars>
          <dgm:chPref val="3"/>
        </dgm:presLayoutVars>
      </dgm:prSet>
      <dgm:spPr/>
      <dgm:t>
        <a:bodyPr/>
        <a:lstStyle/>
        <a:p>
          <a:endParaRPr lang="zh-TW" altLang="en-US"/>
        </a:p>
      </dgm:t>
    </dgm:pt>
    <dgm:pt modelId="{FB6FFC2B-CBE3-4566-AEA9-1F1E4B1768FA}" type="pres">
      <dgm:prSet presAssocID="{29F8E6F9-A1D5-43AF-B174-35EEDE2BF809}" presName="rootConnector1" presStyleLbl="node1" presStyleIdx="0" presStyleCnt="0"/>
      <dgm:spPr/>
      <dgm:t>
        <a:bodyPr/>
        <a:lstStyle/>
        <a:p>
          <a:endParaRPr lang="zh-TW" altLang="en-US"/>
        </a:p>
      </dgm:t>
    </dgm:pt>
    <dgm:pt modelId="{931D00C7-9C89-4FDC-B6C9-47FA5E96C483}" type="pres">
      <dgm:prSet presAssocID="{29F8E6F9-A1D5-43AF-B174-35EEDE2BF809}" presName="hierChild2" presStyleCnt="0"/>
      <dgm:spPr/>
    </dgm:pt>
    <dgm:pt modelId="{97281079-5AC5-4926-B277-9FEE0D2ABA60}" type="pres">
      <dgm:prSet presAssocID="{CD3A68DB-6C63-4DB5-9D13-85D3A631101A}" presName="Name37" presStyleLbl="parChTrans1D2" presStyleIdx="3" presStyleCnt="6"/>
      <dgm:spPr/>
      <dgm:t>
        <a:bodyPr/>
        <a:lstStyle/>
        <a:p>
          <a:endParaRPr lang="zh-TW" altLang="en-US"/>
        </a:p>
      </dgm:t>
    </dgm:pt>
    <dgm:pt modelId="{FB3C0321-8D2A-41E6-8EAE-69DCEB94C8DD}" type="pres">
      <dgm:prSet presAssocID="{7CAEA094-B88F-4BE8-8E59-881474532EF5}" presName="hierRoot2" presStyleCnt="0">
        <dgm:presLayoutVars>
          <dgm:hierBranch val="init"/>
        </dgm:presLayoutVars>
      </dgm:prSet>
      <dgm:spPr/>
    </dgm:pt>
    <dgm:pt modelId="{1BA82DF0-89D4-4FA6-87C1-6D5805FC7524}" type="pres">
      <dgm:prSet presAssocID="{7CAEA094-B88F-4BE8-8E59-881474532EF5}" presName="rootComposite" presStyleCnt="0"/>
      <dgm:spPr/>
    </dgm:pt>
    <dgm:pt modelId="{D6945EC4-1AF3-4847-93DB-31A9F6413408}" type="pres">
      <dgm:prSet presAssocID="{7CAEA094-B88F-4BE8-8E59-881474532EF5}" presName="rootText" presStyleLbl="node2" presStyleIdx="3" presStyleCnt="6">
        <dgm:presLayoutVars>
          <dgm:chPref val="3"/>
        </dgm:presLayoutVars>
      </dgm:prSet>
      <dgm:spPr/>
      <dgm:t>
        <a:bodyPr/>
        <a:lstStyle/>
        <a:p>
          <a:endParaRPr lang="zh-TW" altLang="en-US"/>
        </a:p>
      </dgm:t>
    </dgm:pt>
    <dgm:pt modelId="{0CD76635-A55E-49DE-BBC6-2B93508B2354}" type="pres">
      <dgm:prSet presAssocID="{7CAEA094-B88F-4BE8-8E59-881474532EF5}" presName="rootConnector" presStyleLbl="node2" presStyleIdx="3" presStyleCnt="6"/>
      <dgm:spPr/>
      <dgm:t>
        <a:bodyPr/>
        <a:lstStyle/>
        <a:p>
          <a:endParaRPr lang="zh-TW" altLang="en-US"/>
        </a:p>
      </dgm:t>
    </dgm:pt>
    <dgm:pt modelId="{6B5A9334-620D-44CC-8407-320215ADE94F}" type="pres">
      <dgm:prSet presAssocID="{7CAEA094-B88F-4BE8-8E59-881474532EF5}" presName="hierChild4" presStyleCnt="0"/>
      <dgm:spPr/>
    </dgm:pt>
    <dgm:pt modelId="{0920D45F-9129-43C2-8F81-3D4DBCC56FD9}" type="pres">
      <dgm:prSet presAssocID="{7CAEA094-B88F-4BE8-8E59-881474532EF5}" presName="hierChild5" presStyleCnt="0"/>
      <dgm:spPr/>
    </dgm:pt>
    <dgm:pt modelId="{B17E9326-8117-48D2-BB97-2535C8A1A642}" type="pres">
      <dgm:prSet presAssocID="{E98847C0-8491-4691-A9D0-3D7B4FF6D324}" presName="Name37" presStyleLbl="parChTrans1D2" presStyleIdx="4" presStyleCnt="6"/>
      <dgm:spPr/>
      <dgm:t>
        <a:bodyPr/>
        <a:lstStyle/>
        <a:p>
          <a:endParaRPr lang="zh-TW" altLang="en-US"/>
        </a:p>
      </dgm:t>
    </dgm:pt>
    <dgm:pt modelId="{42FC1133-7FA4-4A65-A193-67DB64E9F069}" type="pres">
      <dgm:prSet presAssocID="{F773E211-81C8-4EE9-A1EA-0A02DC02FE7F}" presName="hierRoot2" presStyleCnt="0">
        <dgm:presLayoutVars>
          <dgm:hierBranch val="init"/>
        </dgm:presLayoutVars>
      </dgm:prSet>
      <dgm:spPr/>
    </dgm:pt>
    <dgm:pt modelId="{69ADB594-DC0E-4C45-BBC9-A47DCEDF22FC}" type="pres">
      <dgm:prSet presAssocID="{F773E211-81C8-4EE9-A1EA-0A02DC02FE7F}" presName="rootComposite" presStyleCnt="0"/>
      <dgm:spPr/>
    </dgm:pt>
    <dgm:pt modelId="{1F802A69-290B-4B3D-A2AF-E6EDC1DA216D}" type="pres">
      <dgm:prSet presAssocID="{F773E211-81C8-4EE9-A1EA-0A02DC02FE7F}" presName="rootText" presStyleLbl="node2" presStyleIdx="4" presStyleCnt="6" custLinFactNeighborX="-2760" custLinFactNeighborY="1981">
        <dgm:presLayoutVars>
          <dgm:chPref val="3"/>
        </dgm:presLayoutVars>
      </dgm:prSet>
      <dgm:spPr/>
      <dgm:t>
        <a:bodyPr/>
        <a:lstStyle/>
        <a:p>
          <a:endParaRPr lang="zh-TW" altLang="en-US"/>
        </a:p>
      </dgm:t>
    </dgm:pt>
    <dgm:pt modelId="{C3CE859E-34CA-4AEB-A68C-613CAAF8F57E}" type="pres">
      <dgm:prSet presAssocID="{F773E211-81C8-4EE9-A1EA-0A02DC02FE7F}" presName="rootConnector" presStyleLbl="node2" presStyleIdx="4" presStyleCnt="6"/>
      <dgm:spPr/>
      <dgm:t>
        <a:bodyPr/>
        <a:lstStyle/>
        <a:p>
          <a:endParaRPr lang="zh-TW" altLang="en-US"/>
        </a:p>
      </dgm:t>
    </dgm:pt>
    <dgm:pt modelId="{2269160F-9B99-4CBE-8A7D-71441A5E20DC}" type="pres">
      <dgm:prSet presAssocID="{F773E211-81C8-4EE9-A1EA-0A02DC02FE7F}" presName="hierChild4" presStyleCnt="0"/>
      <dgm:spPr/>
    </dgm:pt>
    <dgm:pt modelId="{EF0153C0-4791-4929-809C-A3E55BDA5CD0}" type="pres">
      <dgm:prSet presAssocID="{4732CE6F-E00E-4509-B8BE-4430E3EA44FF}" presName="Name37" presStyleLbl="parChTrans1D3" presStyleIdx="2" presStyleCnt="4"/>
      <dgm:spPr/>
      <dgm:t>
        <a:bodyPr/>
        <a:lstStyle/>
        <a:p>
          <a:endParaRPr lang="zh-TW" altLang="en-US"/>
        </a:p>
      </dgm:t>
    </dgm:pt>
    <dgm:pt modelId="{5C72D527-D03E-43C5-9E43-620C8218901A}" type="pres">
      <dgm:prSet presAssocID="{C2753A15-ADDA-4861-B1C6-3C7277A7B81C}" presName="hierRoot2" presStyleCnt="0">
        <dgm:presLayoutVars>
          <dgm:hierBranch val="init"/>
        </dgm:presLayoutVars>
      </dgm:prSet>
      <dgm:spPr/>
    </dgm:pt>
    <dgm:pt modelId="{227B3B85-6737-4185-A996-A2EFA047566B}" type="pres">
      <dgm:prSet presAssocID="{C2753A15-ADDA-4861-B1C6-3C7277A7B81C}" presName="rootComposite" presStyleCnt="0"/>
      <dgm:spPr/>
    </dgm:pt>
    <dgm:pt modelId="{D243787D-9F2E-4F61-89CC-87D9B3B5A579}" type="pres">
      <dgm:prSet presAssocID="{C2753A15-ADDA-4861-B1C6-3C7277A7B81C}" presName="rootText" presStyleLbl="node3" presStyleIdx="1" presStyleCnt="2" custLinFactNeighborX="18369" custLinFactNeighborY="63714">
        <dgm:presLayoutVars>
          <dgm:chPref val="3"/>
        </dgm:presLayoutVars>
      </dgm:prSet>
      <dgm:spPr/>
      <dgm:t>
        <a:bodyPr/>
        <a:lstStyle/>
        <a:p>
          <a:endParaRPr lang="zh-TW" altLang="en-US"/>
        </a:p>
      </dgm:t>
    </dgm:pt>
    <dgm:pt modelId="{A00B017D-B5E5-4BD9-A2C7-2287A700168A}" type="pres">
      <dgm:prSet presAssocID="{C2753A15-ADDA-4861-B1C6-3C7277A7B81C}" presName="rootConnector" presStyleLbl="node3" presStyleIdx="1" presStyleCnt="2"/>
      <dgm:spPr/>
      <dgm:t>
        <a:bodyPr/>
        <a:lstStyle/>
        <a:p>
          <a:endParaRPr lang="zh-TW" altLang="en-US"/>
        </a:p>
      </dgm:t>
    </dgm:pt>
    <dgm:pt modelId="{3AB176E2-11BE-498D-A0B3-BD859F561727}" type="pres">
      <dgm:prSet presAssocID="{C2753A15-ADDA-4861-B1C6-3C7277A7B81C}" presName="hierChild4" presStyleCnt="0"/>
      <dgm:spPr/>
    </dgm:pt>
    <dgm:pt modelId="{91A991B0-CE96-4B6E-B6F5-7F7A73E59673}" type="pres">
      <dgm:prSet presAssocID="{C2753A15-ADDA-4861-B1C6-3C7277A7B81C}" presName="hierChild5" presStyleCnt="0"/>
      <dgm:spPr/>
    </dgm:pt>
    <dgm:pt modelId="{9303278A-DBD9-4D5A-9218-D85286DCE480}" type="pres">
      <dgm:prSet presAssocID="{F773E211-81C8-4EE9-A1EA-0A02DC02FE7F}" presName="hierChild5" presStyleCnt="0"/>
      <dgm:spPr/>
    </dgm:pt>
    <dgm:pt modelId="{7C7100E4-5A89-4E64-9FE5-8BAD0D1229FC}" type="pres">
      <dgm:prSet presAssocID="{8C4EADFD-26C4-404F-BBD2-280101D14494}" presName="Name111" presStyleLbl="parChTrans1D3" presStyleIdx="3" presStyleCnt="4"/>
      <dgm:spPr/>
      <dgm:t>
        <a:bodyPr/>
        <a:lstStyle/>
        <a:p>
          <a:endParaRPr lang="zh-TW" altLang="en-US"/>
        </a:p>
      </dgm:t>
    </dgm:pt>
    <dgm:pt modelId="{4D0E3983-23EE-4592-84BF-81E388737DBF}" type="pres">
      <dgm:prSet presAssocID="{FCD93225-E77C-4463-BF74-B1E478D47BCC}" presName="hierRoot3" presStyleCnt="0">
        <dgm:presLayoutVars>
          <dgm:hierBranch val="init"/>
        </dgm:presLayoutVars>
      </dgm:prSet>
      <dgm:spPr/>
    </dgm:pt>
    <dgm:pt modelId="{F4902FD4-B240-417D-A5CF-0C9AB669EF70}" type="pres">
      <dgm:prSet presAssocID="{FCD93225-E77C-4463-BF74-B1E478D47BCC}" presName="rootComposite3" presStyleCnt="0"/>
      <dgm:spPr/>
    </dgm:pt>
    <dgm:pt modelId="{3F887D56-AE75-43D9-963A-B4E3D88AA892}" type="pres">
      <dgm:prSet presAssocID="{FCD93225-E77C-4463-BF74-B1E478D47BCC}" presName="rootText3" presStyleLbl="asst2" presStyleIdx="1" presStyleCnt="2" custScaleX="80547" custLinFactX="53103" custLinFactNeighborX="100000" custLinFactNeighborY="10639">
        <dgm:presLayoutVars>
          <dgm:chPref val="3"/>
        </dgm:presLayoutVars>
      </dgm:prSet>
      <dgm:spPr/>
      <dgm:t>
        <a:bodyPr/>
        <a:lstStyle/>
        <a:p>
          <a:endParaRPr lang="zh-TW" altLang="en-US"/>
        </a:p>
      </dgm:t>
    </dgm:pt>
    <dgm:pt modelId="{B2E543E8-805B-4656-B052-8E02C37AC57B}" type="pres">
      <dgm:prSet presAssocID="{FCD93225-E77C-4463-BF74-B1E478D47BCC}" presName="rootConnector3" presStyleLbl="asst2" presStyleIdx="1" presStyleCnt="2"/>
      <dgm:spPr/>
      <dgm:t>
        <a:bodyPr/>
        <a:lstStyle/>
        <a:p>
          <a:endParaRPr lang="zh-TW" altLang="en-US"/>
        </a:p>
      </dgm:t>
    </dgm:pt>
    <dgm:pt modelId="{617791B2-4E61-4D27-A7DE-FA54421FC2FB}" type="pres">
      <dgm:prSet presAssocID="{FCD93225-E77C-4463-BF74-B1E478D47BCC}" presName="hierChild6" presStyleCnt="0"/>
      <dgm:spPr/>
    </dgm:pt>
    <dgm:pt modelId="{98531C99-6CA5-452F-A644-86A790142D91}" type="pres">
      <dgm:prSet presAssocID="{FCD93225-E77C-4463-BF74-B1E478D47BCC}" presName="hierChild7" presStyleCnt="0"/>
      <dgm:spPr/>
    </dgm:pt>
    <dgm:pt modelId="{C7F85E4D-DA59-49FB-8CA2-159283E7E07D}" type="pres">
      <dgm:prSet presAssocID="{2C728C25-8E74-4435-8515-314A850D0C63}" presName="Name37" presStyleLbl="parChTrans1D2" presStyleIdx="5" presStyleCnt="6"/>
      <dgm:spPr/>
      <dgm:t>
        <a:bodyPr/>
        <a:lstStyle/>
        <a:p>
          <a:endParaRPr lang="zh-TW" altLang="en-US"/>
        </a:p>
      </dgm:t>
    </dgm:pt>
    <dgm:pt modelId="{4F6ED204-1A6D-4582-AD6B-D9E1B970B9F7}" type="pres">
      <dgm:prSet presAssocID="{0F0C780C-4D2E-45BD-9A3D-929BE2B48D81}" presName="hierRoot2" presStyleCnt="0">
        <dgm:presLayoutVars>
          <dgm:hierBranch val="init"/>
        </dgm:presLayoutVars>
      </dgm:prSet>
      <dgm:spPr/>
    </dgm:pt>
    <dgm:pt modelId="{4575983A-C1FC-4967-8834-43076A44D05A}" type="pres">
      <dgm:prSet presAssocID="{0F0C780C-4D2E-45BD-9A3D-929BE2B48D81}" presName="rootComposite" presStyleCnt="0"/>
      <dgm:spPr/>
    </dgm:pt>
    <dgm:pt modelId="{5CEC4A74-9AC3-41B6-B5D3-6B69CCC87C8C}" type="pres">
      <dgm:prSet presAssocID="{0F0C780C-4D2E-45BD-9A3D-929BE2B48D81}" presName="rootText" presStyleLbl="node2" presStyleIdx="5" presStyleCnt="6">
        <dgm:presLayoutVars>
          <dgm:chPref val="3"/>
        </dgm:presLayoutVars>
      </dgm:prSet>
      <dgm:spPr/>
      <dgm:t>
        <a:bodyPr/>
        <a:lstStyle/>
        <a:p>
          <a:endParaRPr lang="zh-TW" altLang="en-US"/>
        </a:p>
      </dgm:t>
    </dgm:pt>
    <dgm:pt modelId="{B5F580D1-E81F-46F5-B418-AFFD9796742A}" type="pres">
      <dgm:prSet presAssocID="{0F0C780C-4D2E-45BD-9A3D-929BE2B48D81}" presName="rootConnector" presStyleLbl="node2" presStyleIdx="5" presStyleCnt="6"/>
      <dgm:spPr/>
      <dgm:t>
        <a:bodyPr/>
        <a:lstStyle/>
        <a:p>
          <a:endParaRPr lang="zh-TW" altLang="en-US"/>
        </a:p>
      </dgm:t>
    </dgm:pt>
    <dgm:pt modelId="{0D2783A6-01B5-4344-A343-19201D20F5B7}" type="pres">
      <dgm:prSet presAssocID="{0F0C780C-4D2E-45BD-9A3D-929BE2B48D81}" presName="hierChild4" presStyleCnt="0"/>
      <dgm:spPr/>
    </dgm:pt>
    <dgm:pt modelId="{62863192-448E-4A48-85E7-055963645AEF}" type="pres">
      <dgm:prSet presAssocID="{0F0C780C-4D2E-45BD-9A3D-929BE2B48D81}" presName="hierChild5" presStyleCnt="0"/>
      <dgm:spPr/>
    </dgm:pt>
    <dgm:pt modelId="{12659616-23B5-4667-AA70-B017E06D84A2}" type="pres">
      <dgm:prSet presAssocID="{29F8E6F9-A1D5-43AF-B174-35EEDE2BF809}" presName="hierChild3" presStyleCnt="0"/>
      <dgm:spPr/>
    </dgm:pt>
  </dgm:ptLst>
  <dgm:cxnLst>
    <dgm:cxn modelId="{7FDA6BAD-8A13-4319-A1F8-BAD0C10B8F43}" srcId="{F773E211-81C8-4EE9-A1EA-0A02DC02FE7F}" destId="{FCD93225-E77C-4463-BF74-B1E478D47BCC}" srcOrd="0" destOrd="0" parTransId="{8C4EADFD-26C4-404F-BBD2-280101D14494}" sibTransId="{DFAA6FBD-76AD-4198-8482-23FD2C202CC7}"/>
    <dgm:cxn modelId="{27D6EAFD-31B6-46A5-B31A-31C4344715DA}" type="presOf" srcId="{8C4EADFD-26C4-404F-BBD2-280101D14494}" destId="{7C7100E4-5A89-4E64-9FE5-8BAD0D1229FC}" srcOrd="0" destOrd="0" presId="urn:microsoft.com/office/officeart/2005/8/layout/orgChart1"/>
    <dgm:cxn modelId="{79ECCADF-DD3A-45C1-9FBD-39A651887BF8}" type="presOf" srcId="{C95C2148-7F23-4673-8CE5-57E00C9BE3F2}" destId="{93A09C31-9843-4327-BBDC-6E1B63ACDB8C}" srcOrd="0" destOrd="0" presId="urn:microsoft.com/office/officeart/2005/8/layout/orgChart1"/>
    <dgm:cxn modelId="{2C59048B-1CC5-4327-9FE5-526C2A2B2F1F}" type="presOf" srcId="{CD3A68DB-6C63-4DB5-9D13-85D3A631101A}" destId="{97281079-5AC5-4926-B277-9FEE0D2ABA60}" srcOrd="0" destOrd="0" presId="urn:microsoft.com/office/officeart/2005/8/layout/orgChart1"/>
    <dgm:cxn modelId="{5E89E3BD-AB62-40FF-8D17-4473C001FF2B}" srcId="{0706F5EA-44AD-48F5-993A-295D039BD584}" destId="{19FBA8CA-C24A-42B5-AE03-0652CBFDA123}" srcOrd="0" destOrd="0" parTransId="{0FD9AE0D-6A69-4D4F-AF33-905371B3F758}" sibTransId="{03AAF59D-6A98-44ED-B7A6-F113EAD7C656}"/>
    <dgm:cxn modelId="{B93C40C4-07C4-46E7-ADDC-66883CFD48FE}" type="presOf" srcId="{4732CE6F-E00E-4509-B8BE-4430E3EA44FF}" destId="{EF0153C0-4791-4929-809C-A3E55BDA5CD0}" srcOrd="0" destOrd="0" presId="urn:microsoft.com/office/officeart/2005/8/layout/orgChart1"/>
    <dgm:cxn modelId="{18920EBB-A59E-4878-9426-A049363C44E2}" srcId="{2CE490E8-D162-4503-A442-36CF9701811D}" destId="{C95C2148-7F23-4673-8CE5-57E00C9BE3F2}" srcOrd="0" destOrd="0" parTransId="{F4BE082C-38B5-4D9D-9A58-AC5A39AB0F13}" sibTransId="{768DC8E5-D003-408C-9AE8-FFDBCB66E7A1}"/>
    <dgm:cxn modelId="{56C8E354-D175-427D-BBDB-E869B3EC77CA}" type="presOf" srcId="{426A9953-9704-4750-8616-C33F86BBBBF8}" destId="{F8B4C1A1-67D8-405B-95F1-7A0BFE95A93C}" srcOrd="0" destOrd="0" presId="urn:microsoft.com/office/officeart/2005/8/layout/orgChart1"/>
    <dgm:cxn modelId="{9770D984-CEFD-46FD-BF41-257B22E9B707}" srcId="{0706F5EA-44AD-48F5-993A-295D039BD584}" destId="{426A9953-9704-4750-8616-C33F86BBBBF8}" srcOrd="2" destOrd="0" parTransId="{EA3D50CB-E29A-4DC9-A0A4-2D6825A4E15A}" sibTransId="{D27FAF84-8C04-4560-A964-8CD684F18A93}"/>
    <dgm:cxn modelId="{6FACA8CD-7CEF-46A7-B095-4043A8684C43}" srcId="{4E906C74-FF21-4195-8EED-54253530D494}" destId="{29F8E6F9-A1D5-43AF-B174-35EEDE2BF809}" srcOrd="1" destOrd="0" parTransId="{D8EDFCB2-5D36-430B-A9D2-B8D2A329944A}" sibTransId="{3CC03159-BA94-4D1A-9BEF-1FCC1BA853EA}"/>
    <dgm:cxn modelId="{3A912976-4EE4-4BB7-9A55-ED4E1C5C26F2}" type="presOf" srcId="{0F0C780C-4D2E-45BD-9A3D-929BE2B48D81}" destId="{B5F580D1-E81F-46F5-B418-AFFD9796742A}" srcOrd="1" destOrd="0" presId="urn:microsoft.com/office/officeart/2005/8/layout/orgChart1"/>
    <dgm:cxn modelId="{3F8DC092-CF7F-4636-8D35-8A984E0C2581}" type="presOf" srcId="{32A294D6-9FA4-4CD6-9031-784174BDC941}" destId="{70618601-1CDC-4431-8E1E-DB60A0197B9B}" srcOrd="1" destOrd="0" presId="urn:microsoft.com/office/officeart/2005/8/layout/orgChart1"/>
    <dgm:cxn modelId="{604B82F8-1AF5-4F67-BB86-169DDE68029D}" type="presOf" srcId="{2092CC52-0D6C-4EE5-8CA1-847DD21DA825}" destId="{311FE442-333C-4AA3-9855-EEF7A1A03970}" srcOrd="0" destOrd="0" presId="urn:microsoft.com/office/officeart/2005/8/layout/orgChart1"/>
    <dgm:cxn modelId="{8E9992EA-C67A-48C2-8970-24FE485F9DD9}" type="presOf" srcId="{FCD93225-E77C-4463-BF74-B1E478D47BCC}" destId="{3F887D56-AE75-43D9-963A-B4E3D88AA892}" srcOrd="0" destOrd="0" presId="urn:microsoft.com/office/officeart/2005/8/layout/orgChart1"/>
    <dgm:cxn modelId="{BECF6203-D4AC-42C2-B912-8ED06754CC21}" srcId="{29F8E6F9-A1D5-43AF-B174-35EEDE2BF809}" destId="{0F0C780C-4D2E-45BD-9A3D-929BE2B48D81}" srcOrd="2" destOrd="0" parTransId="{2C728C25-8E74-4435-8515-314A850D0C63}" sibTransId="{BB707373-4A5F-4B0D-8633-9EB0B11218DD}"/>
    <dgm:cxn modelId="{633E5FDF-ABCA-4502-B136-9F9C9F8D414A}" srcId="{29F8E6F9-A1D5-43AF-B174-35EEDE2BF809}" destId="{F773E211-81C8-4EE9-A1EA-0A02DC02FE7F}" srcOrd="1" destOrd="0" parTransId="{E98847C0-8491-4691-A9D0-3D7B4FF6D324}" sibTransId="{47D14147-0AF7-42AA-84B9-5BD49D75EAAC}"/>
    <dgm:cxn modelId="{8236F321-2F2A-4C72-872D-968C6D170DAC}" type="presOf" srcId="{2CE490E8-D162-4503-A442-36CF9701811D}" destId="{C06FF913-627A-4FCA-A0DE-AD83062ABA6C}" srcOrd="1" destOrd="0" presId="urn:microsoft.com/office/officeart/2005/8/layout/orgChart1"/>
    <dgm:cxn modelId="{993F7E0F-6900-4DC3-B039-2BD0B24C0082}" type="presOf" srcId="{0FD9AE0D-6A69-4D4F-AF33-905371B3F758}" destId="{C6C7655D-3D7C-4BDA-9B58-FB551E4C12F3}" srcOrd="0" destOrd="0" presId="urn:microsoft.com/office/officeart/2005/8/layout/orgChart1"/>
    <dgm:cxn modelId="{E81FCC4A-34FF-49D3-A3AF-75C1AA69C351}" type="presOf" srcId="{C2753A15-ADDA-4861-B1C6-3C7277A7B81C}" destId="{A00B017D-B5E5-4BD9-A2C7-2287A700168A}" srcOrd="1" destOrd="0" presId="urn:microsoft.com/office/officeart/2005/8/layout/orgChart1"/>
    <dgm:cxn modelId="{FF1164C7-CDFB-419A-9537-47C7FDA65DA2}" srcId="{F773E211-81C8-4EE9-A1EA-0A02DC02FE7F}" destId="{C2753A15-ADDA-4861-B1C6-3C7277A7B81C}" srcOrd="1" destOrd="0" parTransId="{4732CE6F-E00E-4509-B8BE-4430E3EA44FF}" sibTransId="{49C3C0DA-0FB8-4BE8-AC0A-C52E3D46858E}"/>
    <dgm:cxn modelId="{604C3B96-8F13-4C6B-83C6-61322A00960D}" srcId="{2CE490E8-D162-4503-A442-36CF9701811D}" destId="{32A294D6-9FA4-4CD6-9031-784174BDC941}" srcOrd="1" destOrd="0" parTransId="{E5166C7C-02AB-4985-BD4C-6A4A50EEC982}" sibTransId="{DF924CC2-42EF-40B8-8259-05095E7996AE}"/>
    <dgm:cxn modelId="{BCC8F0F3-7D69-4473-97EC-46CCBBE16715}" type="presOf" srcId="{0F0C780C-4D2E-45BD-9A3D-929BE2B48D81}" destId="{5CEC4A74-9AC3-41B6-B5D3-6B69CCC87C8C}" srcOrd="0" destOrd="0" presId="urn:microsoft.com/office/officeart/2005/8/layout/orgChart1"/>
    <dgm:cxn modelId="{3AB194DB-5A04-4FE5-A3A6-DF64459329FD}" type="presOf" srcId="{0706F5EA-44AD-48F5-993A-295D039BD584}" destId="{9DF23A7E-AAFF-4DDD-982C-E3B2AD6DA976}" srcOrd="0" destOrd="0" presId="urn:microsoft.com/office/officeart/2005/8/layout/orgChart1"/>
    <dgm:cxn modelId="{15C4118A-C2C1-44B5-9C65-495EF880D55B}" srcId="{0706F5EA-44AD-48F5-993A-295D039BD584}" destId="{2CE490E8-D162-4503-A442-36CF9701811D}" srcOrd="1" destOrd="0" parTransId="{2092CC52-0D6C-4EE5-8CA1-847DD21DA825}" sibTransId="{F52A3A66-41F8-4FC5-A12A-B82D755B1D7F}"/>
    <dgm:cxn modelId="{2F02D918-6679-4B3E-B813-84C7824FE311}" type="presOf" srcId="{E98847C0-8491-4691-A9D0-3D7B4FF6D324}" destId="{B17E9326-8117-48D2-BB97-2535C8A1A642}" srcOrd="0" destOrd="0" presId="urn:microsoft.com/office/officeart/2005/8/layout/orgChart1"/>
    <dgm:cxn modelId="{AA280097-63C8-412E-9D18-EDD8C1579BA9}" type="presOf" srcId="{2C728C25-8E74-4435-8515-314A850D0C63}" destId="{C7F85E4D-DA59-49FB-8CA2-159283E7E07D}" srcOrd="0" destOrd="0" presId="urn:microsoft.com/office/officeart/2005/8/layout/orgChart1"/>
    <dgm:cxn modelId="{C172B40B-0273-4846-BB35-4F48BBE19E90}" type="presOf" srcId="{426A9953-9704-4750-8616-C33F86BBBBF8}" destId="{82E46DAC-69B0-4E43-B6C0-FFB3D79C13C0}" srcOrd="1" destOrd="0" presId="urn:microsoft.com/office/officeart/2005/8/layout/orgChart1"/>
    <dgm:cxn modelId="{5997716D-EDD1-4009-8D89-0A64CB772506}" type="presOf" srcId="{29F8E6F9-A1D5-43AF-B174-35EEDE2BF809}" destId="{CD1424A7-1443-42C4-AE31-CDD3A79B6CE1}" srcOrd="0" destOrd="0" presId="urn:microsoft.com/office/officeart/2005/8/layout/orgChart1"/>
    <dgm:cxn modelId="{0D348715-8525-45E1-BB2E-D04C41B7D791}" srcId="{29F8E6F9-A1D5-43AF-B174-35EEDE2BF809}" destId="{7CAEA094-B88F-4BE8-8E59-881474532EF5}" srcOrd="0" destOrd="0" parTransId="{CD3A68DB-6C63-4DB5-9D13-85D3A631101A}" sibTransId="{8ED69CD5-A75B-4AD5-9D06-150237BF94E5}"/>
    <dgm:cxn modelId="{CDCDC24D-92C9-4C99-B80A-CD8290B96F37}" type="presOf" srcId="{7CAEA094-B88F-4BE8-8E59-881474532EF5}" destId="{D6945EC4-1AF3-4847-93DB-31A9F6413408}" srcOrd="0" destOrd="0" presId="urn:microsoft.com/office/officeart/2005/8/layout/orgChart1"/>
    <dgm:cxn modelId="{8266539A-5A07-41FA-A23C-3CC73A6C5DBA}" type="presOf" srcId="{19FBA8CA-C24A-42B5-AE03-0652CBFDA123}" destId="{86E1A6F0-70B4-4595-BC9C-3347BB0BBFAC}" srcOrd="1" destOrd="0" presId="urn:microsoft.com/office/officeart/2005/8/layout/orgChart1"/>
    <dgm:cxn modelId="{6B055D7F-D308-463E-B837-3A0E8A8CF9B0}" type="presOf" srcId="{FCD93225-E77C-4463-BF74-B1E478D47BCC}" destId="{B2E543E8-805B-4656-B052-8E02C37AC57B}" srcOrd="1" destOrd="0" presId="urn:microsoft.com/office/officeart/2005/8/layout/orgChart1"/>
    <dgm:cxn modelId="{BF28ECE4-304C-46BD-ADE6-38D5C72454C6}" type="presOf" srcId="{F4BE082C-38B5-4D9D-9A58-AC5A39AB0F13}" destId="{57DE63BA-E0D6-48AB-90E3-53A6581A8DB0}" srcOrd="0" destOrd="0" presId="urn:microsoft.com/office/officeart/2005/8/layout/orgChart1"/>
    <dgm:cxn modelId="{823A4347-8C66-4AF3-90A1-79FAF71404DC}" type="presOf" srcId="{19FBA8CA-C24A-42B5-AE03-0652CBFDA123}" destId="{8E06CBFF-F837-4615-A6E0-72D391CBE0FB}" srcOrd="0" destOrd="0" presId="urn:microsoft.com/office/officeart/2005/8/layout/orgChart1"/>
    <dgm:cxn modelId="{0224B502-08EC-4513-964C-68095DEA44AE}" type="presOf" srcId="{7CAEA094-B88F-4BE8-8E59-881474532EF5}" destId="{0CD76635-A55E-49DE-BBC6-2B93508B2354}" srcOrd="1" destOrd="0" presId="urn:microsoft.com/office/officeart/2005/8/layout/orgChart1"/>
    <dgm:cxn modelId="{FDAF99E5-D538-47FB-8B53-C72509CED12B}" type="presOf" srcId="{F773E211-81C8-4EE9-A1EA-0A02DC02FE7F}" destId="{1F802A69-290B-4B3D-A2AF-E6EDC1DA216D}" srcOrd="0" destOrd="0" presId="urn:microsoft.com/office/officeart/2005/8/layout/orgChart1"/>
    <dgm:cxn modelId="{EFC76D6C-4FE0-485E-9608-45862B8F1347}" type="presOf" srcId="{32A294D6-9FA4-4CD6-9031-784174BDC941}" destId="{DC8DE96B-3565-4078-85C3-C4EB03FF0829}" srcOrd="0" destOrd="0" presId="urn:microsoft.com/office/officeart/2005/8/layout/orgChart1"/>
    <dgm:cxn modelId="{2D669450-BBB0-409E-9C28-82DF8496BE8C}" type="presOf" srcId="{EA3D50CB-E29A-4DC9-A0A4-2D6825A4E15A}" destId="{3E138E5F-A006-4338-8DEE-A1921D34AEC4}" srcOrd="0" destOrd="0" presId="urn:microsoft.com/office/officeart/2005/8/layout/orgChart1"/>
    <dgm:cxn modelId="{9BC4C6F2-2E7D-4875-A361-F4969317D066}" type="presOf" srcId="{4E906C74-FF21-4195-8EED-54253530D494}" destId="{B4BCD6E4-921A-4BB8-A4D9-814C2C79B7CD}" srcOrd="0" destOrd="0" presId="urn:microsoft.com/office/officeart/2005/8/layout/orgChart1"/>
    <dgm:cxn modelId="{1F4EFBD8-CF11-4140-9D6D-B716E6FA8AA3}" type="presOf" srcId="{F773E211-81C8-4EE9-A1EA-0A02DC02FE7F}" destId="{C3CE859E-34CA-4AEB-A68C-613CAAF8F57E}" srcOrd="1" destOrd="0" presId="urn:microsoft.com/office/officeart/2005/8/layout/orgChart1"/>
    <dgm:cxn modelId="{F57C2D0A-BCCC-44DD-A659-1F184589A8C0}" type="presOf" srcId="{C95C2148-7F23-4673-8CE5-57E00C9BE3F2}" destId="{C1BA3C2C-F7B2-4112-916B-497EBB8ABB7A}" srcOrd="1" destOrd="0" presId="urn:microsoft.com/office/officeart/2005/8/layout/orgChart1"/>
    <dgm:cxn modelId="{C994D7E3-AE31-49CF-BBC2-BB8387E637AE}" type="presOf" srcId="{2CE490E8-D162-4503-A442-36CF9701811D}" destId="{9F1BD9B1-BEDB-40CF-88B9-065ED0420E9C}" srcOrd="0" destOrd="0" presId="urn:microsoft.com/office/officeart/2005/8/layout/orgChart1"/>
    <dgm:cxn modelId="{B6E47530-C046-4A03-96F4-FF9EF4DFF07D}" type="presOf" srcId="{E5166C7C-02AB-4985-BD4C-6A4A50EEC982}" destId="{BC09AD64-D5DC-48CE-BA90-5F0F5D481564}" srcOrd="0" destOrd="0" presId="urn:microsoft.com/office/officeart/2005/8/layout/orgChart1"/>
    <dgm:cxn modelId="{F9D1E840-501D-4948-88CF-409947BD8ED7}" type="presOf" srcId="{0706F5EA-44AD-48F5-993A-295D039BD584}" destId="{940A5A56-90A5-41F2-8D9C-E49C16E97D22}" srcOrd="1" destOrd="0" presId="urn:microsoft.com/office/officeart/2005/8/layout/orgChart1"/>
    <dgm:cxn modelId="{A70B8FB1-4943-46A5-AF6C-C62E2A7F4541}" type="presOf" srcId="{C2753A15-ADDA-4861-B1C6-3C7277A7B81C}" destId="{D243787D-9F2E-4F61-89CC-87D9B3B5A579}" srcOrd="0" destOrd="0" presId="urn:microsoft.com/office/officeart/2005/8/layout/orgChart1"/>
    <dgm:cxn modelId="{4EB78360-1652-41BF-9662-ADEE66A876DC}" type="presOf" srcId="{29F8E6F9-A1D5-43AF-B174-35EEDE2BF809}" destId="{FB6FFC2B-CBE3-4566-AEA9-1F1E4B1768FA}" srcOrd="1" destOrd="0" presId="urn:microsoft.com/office/officeart/2005/8/layout/orgChart1"/>
    <dgm:cxn modelId="{2FF3E02B-291F-4DE5-8478-59A53794C78A}" srcId="{4E906C74-FF21-4195-8EED-54253530D494}" destId="{0706F5EA-44AD-48F5-993A-295D039BD584}" srcOrd="0" destOrd="0" parTransId="{C311415B-4155-4826-ADE4-7D825A04759B}" sibTransId="{EACA1C03-9148-43ED-B5B6-E5744BA6A631}"/>
    <dgm:cxn modelId="{DB5B7412-E8DE-4A6F-9AD5-24332CFFDFD9}" type="presParOf" srcId="{B4BCD6E4-921A-4BB8-A4D9-814C2C79B7CD}" destId="{C8AFE57E-3AE0-4BCA-B0BA-92DF7798F64E}" srcOrd="0" destOrd="0" presId="urn:microsoft.com/office/officeart/2005/8/layout/orgChart1"/>
    <dgm:cxn modelId="{047C3A26-F962-486A-A617-47D930CA8FF6}" type="presParOf" srcId="{C8AFE57E-3AE0-4BCA-B0BA-92DF7798F64E}" destId="{D304F202-3DAE-41D7-8947-A1FF9F6C105E}" srcOrd="0" destOrd="0" presId="urn:microsoft.com/office/officeart/2005/8/layout/orgChart1"/>
    <dgm:cxn modelId="{1BFAB9CD-0484-4F42-B0C4-4A8E99350148}" type="presParOf" srcId="{D304F202-3DAE-41D7-8947-A1FF9F6C105E}" destId="{9DF23A7E-AAFF-4DDD-982C-E3B2AD6DA976}" srcOrd="0" destOrd="0" presId="urn:microsoft.com/office/officeart/2005/8/layout/orgChart1"/>
    <dgm:cxn modelId="{97BD6DE3-049B-4396-A555-5699477A950B}" type="presParOf" srcId="{D304F202-3DAE-41D7-8947-A1FF9F6C105E}" destId="{940A5A56-90A5-41F2-8D9C-E49C16E97D22}" srcOrd="1" destOrd="0" presId="urn:microsoft.com/office/officeart/2005/8/layout/orgChart1"/>
    <dgm:cxn modelId="{819E51CB-9739-4D24-9D55-F29C81C8FE61}" type="presParOf" srcId="{C8AFE57E-3AE0-4BCA-B0BA-92DF7798F64E}" destId="{E0F5E3F5-739B-4A6A-B413-7BCB3A4DE77E}" srcOrd="1" destOrd="0" presId="urn:microsoft.com/office/officeart/2005/8/layout/orgChart1"/>
    <dgm:cxn modelId="{F1F0E415-E0B6-4C29-8F1D-81DA732AEF4B}" type="presParOf" srcId="{E0F5E3F5-739B-4A6A-B413-7BCB3A4DE77E}" destId="{C6C7655D-3D7C-4BDA-9B58-FB551E4C12F3}" srcOrd="0" destOrd="0" presId="urn:microsoft.com/office/officeart/2005/8/layout/orgChart1"/>
    <dgm:cxn modelId="{743C11E9-C7EB-4A6E-8B7E-636B3C2637B1}" type="presParOf" srcId="{E0F5E3F5-739B-4A6A-B413-7BCB3A4DE77E}" destId="{F347AF6F-B70C-41D3-8C6D-10E6479B9189}" srcOrd="1" destOrd="0" presId="urn:microsoft.com/office/officeart/2005/8/layout/orgChart1"/>
    <dgm:cxn modelId="{68E6AABF-34A7-498D-9F48-D518BF4247CD}" type="presParOf" srcId="{F347AF6F-B70C-41D3-8C6D-10E6479B9189}" destId="{7980FC57-F566-4940-91C0-BB1C198CEE8F}" srcOrd="0" destOrd="0" presId="urn:microsoft.com/office/officeart/2005/8/layout/orgChart1"/>
    <dgm:cxn modelId="{9F1561EE-6688-4F93-8AC7-229921D16A56}" type="presParOf" srcId="{7980FC57-F566-4940-91C0-BB1C198CEE8F}" destId="{8E06CBFF-F837-4615-A6E0-72D391CBE0FB}" srcOrd="0" destOrd="0" presId="urn:microsoft.com/office/officeart/2005/8/layout/orgChart1"/>
    <dgm:cxn modelId="{0C6F5220-15E7-47D4-B6C0-7987DBEC51B4}" type="presParOf" srcId="{7980FC57-F566-4940-91C0-BB1C198CEE8F}" destId="{86E1A6F0-70B4-4595-BC9C-3347BB0BBFAC}" srcOrd="1" destOrd="0" presId="urn:microsoft.com/office/officeart/2005/8/layout/orgChart1"/>
    <dgm:cxn modelId="{CC060FD2-A17D-4A5C-AF73-723B87F15A94}" type="presParOf" srcId="{F347AF6F-B70C-41D3-8C6D-10E6479B9189}" destId="{CBC23BCF-D546-4CC1-BEFA-7AD41A9D186C}" srcOrd="1" destOrd="0" presId="urn:microsoft.com/office/officeart/2005/8/layout/orgChart1"/>
    <dgm:cxn modelId="{417E7F70-B794-4315-B22B-D35B896F4ADC}" type="presParOf" srcId="{F347AF6F-B70C-41D3-8C6D-10E6479B9189}" destId="{E8631FC3-4DB5-4DFB-A1E4-3C8D0F3BDDA0}" srcOrd="2" destOrd="0" presId="urn:microsoft.com/office/officeart/2005/8/layout/orgChart1"/>
    <dgm:cxn modelId="{1F2673EA-C80B-40F5-A9FF-B92F3E4BA953}" type="presParOf" srcId="{E0F5E3F5-739B-4A6A-B413-7BCB3A4DE77E}" destId="{311FE442-333C-4AA3-9855-EEF7A1A03970}" srcOrd="2" destOrd="0" presId="urn:microsoft.com/office/officeart/2005/8/layout/orgChart1"/>
    <dgm:cxn modelId="{E8266D9B-EDB3-4C40-98CA-69B381AF6662}" type="presParOf" srcId="{E0F5E3F5-739B-4A6A-B413-7BCB3A4DE77E}" destId="{572EB156-1F87-4916-880E-735206CC0223}" srcOrd="3" destOrd="0" presId="urn:microsoft.com/office/officeart/2005/8/layout/orgChart1"/>
    <dgm:cxn modelId="{59F55071-1FA1-4056-A1FD-29000E6406C4}" type="presParOf" srcId="{572EB156-1F87-4916-880E-735206CC0223}" destId="{18FF6922-3561-4809-A8B5-B3C6DF371306}" srcOrd="0" destOrd="0" presId="urn:microsoft.com/office/officeart/2005/8/layout/orgChart1"/>
    <dgm:cxn modelId="{131699AC-85B9-4538-877F-7F5EDDF17FCB}" type="presParOf" srcId="{18FF6922-3561-4809-A8B5-B3C6DF371306}" destId="{9F1BD9B1-BEDB-40CF-88B9-065ED0420E9C}" srcOrd="0" destOrd="0" presId="urn:microsoft.com/office/officeart/2005/8/layout/orgChart1"/>
    <dgm:cxn modelId="{43550013-0470-4DDB-8FDB-83771675412E}" type="presParOf" srcId="{18FF6922-3561-4809-A8B5-B3C6DF371306}" destId="{C06FF913-627A-4FCA-A0DE-AD83062ABA6C}" srcOrd="1" destOrd="0" presId="urn:microsoft.com/office/officeart/2005/8/layout/orgChart1"/>
    <dgm:cxn modelId="{3528B6E5-797F-4DEE-AD52-ECB5183B5D03}" type="presParOf" srcId="{572EB156-1F87-4916-880E-735206CC0223}" destId="{C654001B-60B5-4025-8219-45F17E6CF646}" srcOrd="1" destOrd="0" presId="urn:microsoft.com/office/officeart/2005/8/layout/orgChart1"/>
    <dgm:cxn modelId="{25017B13-CF36-4B20-BC14-E5E43E8B374E}" type="presParOf" srcId="{C654001B-60B5-4025-8219-45F17E6CF646}" destId="{BC09AD64-D5DC-48CE-BA90-5F0F5D481564}" srcOrd="0" destOrd="0" presId="urn:microsoft.com/office/officeart/2005/8/layout/orgChart1"/>
    <dgm:cxn modelId="{A0D3ECE9-25B9-4FB5-AC0A-72034FD9D4E7}" type="presParOf" srcId="{C654001B-60B5-4025-8219-45F17E6CF646}" destId="{56A73C3E-B3EF-49AB-847F-A98DF5D89664}" srcOrd="1" destOrd="0" presId="urn:microsoft.com/office/officeart/2005/8/layout/orgChart1"/>
    <dgm:cxn modelId="{7367CDBF-E643-4758-A381-4E96AB8E5D97}" type="presParOf" srcId="{56A73C3E-B3EF-49AB-847F-A98DF5D89664}" destId="{25CF8E23-3C1B-4E87-AC30-A87E8BE062F1}" srcOrd="0" destOrd="0" presId="urn:microsoft.com/office/officeart/2005/8/layout/orgChart1"/>
    <dgm:cxn modelId="{DDE4AA65-88A8-4852-BE8D-8F033E7DE54E}" type="presParOf" srcId="{25CF8E23-3C1B-4E87-AC30-A87E8BE062F1}" destId="{DC8DE96B-3565-4078-85C3-C4EB03FF0829}" srcOrd="0" destOrd="0" presId="urn:microsoft.com/office/officeart/2005/8/layout/orgChart1"/>
    <dgm:cxn modelId="{8C6A178F-E05E-4945-84E2-64120952B6B0}" type="presParOf" srcId="{25CF8E23-3C1B-4E87-AC30-A87E8BE062F1}" destId="{70618601-1CDC-4431-8E1E-DB60A0197B9B}" srcOrd="1" destOrd="0" presId="urn:microsoft.com/office/officeart/2005/8/layout/orgChart1"/>
    <dgm:cxn modelId="{4A94B603-6A75-42AA-A7C3-76BFB86E4F8E}" type="presParOf" srcId="{56A73C3E-B3EF-49AB-847F-A98DF5D89664}" destId="{442B54ED-DC60-497E-B811-4ADFF430C3AC}" srcOrd="1" destOrd="0" presId="urn:microsoft.com/office/officeart/2005/8/layout/orgChart1"/>
    <dgm:cxn modelId="{2F7734D1-B6CF-4079-BF57-6CE8BB0A0B4F}" type="presParOf" srcId="{56A73C3E-B3EF-49AB-847F-A98DF5D89664}" destId="{B85FE341-EC8D-4CD7-92A9-CC35B010D38D}" srcOrd="2" destOrd="0" presId="urn:microsoft.com/office/officeart/2005/8/layout/orgChart1"/>
    <dgm:cxn modelId="{36527115-D217-4534-9605-50F10CAA6EDA}" type="presParOf" srcId="{572EB156-1F87-4916-880E-735206CC0223}" destId="{EEF98816-DAAA-49D8-88E9-97E358BEC7FF}" srcOrd="2" destOrd="0" presId="urn:microsoft.com/office/officeart/2005/8/layout/orgChart1"/>
    <dgm:cxn modelId="{1D7365F9-BB13-4EB4-8E98-88DF9A023222}" type="presParOf" srcId="{EEF98816-DAAA-49D8-88E9-97E358BEC7FF}" destId="{57DE63BA-E0D6-48AB-90E3-53A6581A8DB0}" srcOrd="0" destOrd="0" presId="urn:microsoft.com/office/officeart/2005/8/layout/orgChart1"/>
    <dgm:cxn modelId="{9657BF75-04C2-4722-A6FD-48FCFBD9DFDB}" type="presParOf" srcId="{EEF98816-DAAA-49D8-88E9-97E358BEC7FF}" destId="{A77C5FD8-3913-488A-B7ED-FEE875BC0614}" srcOrd="1" destOrd="0" presId="urn:microsoft.com/office/officeart/2005/8/layout/orgChart1"/>
    <dgm:cxn modelId="{2D3CB838-9C4D-410D-93F0-1F39665C3879}" type="presParOf" srcId="{A77C5FD8-3913-488A-B7ED-FEE875BC0614}" destId="{C6BF2C78-65F1-464D-976D-E9701BD65FE7}" srcOrd="0" destOrd="0" presId="urn:microsoft.com/office/officeart/2005/8/layout/orgChart1"/>
    <dgm:cxn modelId="{C5A360FE-1EB0-4BB6-B333-49FB464318DE}" type="presParOf" srcId="{C6BF2C78-65F1-464D-976D-E9701BD65FE7}" destId="{93A09C31-9843-4327-BBDC-6E1B63ACDB8C}" srcOrd="0" destOrd="0" presId="urn:microsoft.com/office/officeart/2005/8/layout/orgChart1"/>
    <dgm:cxn modelId="{30B6C781-3D72-4B73-B04E-85F5840BA222}" type="presParOf" srcId="{C6BF2C78-65F1-464D-976D-E9701BD65FE7}" destId="{C1BA3C2C-F7B2-4112-916B-497EBB8ABB7A}" srcOrd="1" destOrd="0" presId="urn:microsoft.com/office/officeart/2005/8/layout/orgChart1"/>
    <dgm:cxn modelId="{F5AC8C6F-E1A9-46C8-A0C2-116CA535A969}" type="presParOf" srcId="{A77C5FD8-3913-488A-B7ED-FEE875BC0614}" destId="{54D9AF2C-598E-4FFA-9502-CCA5398ACC26}" srcOrd="1" destOrd="0" presId="urn:microsoft.com/office/officeart/2005/8/layout/orgChart1"/>
    <dgm:cxn modelId="{8F46678B-6F8C-4465-BAE4-89DC2E337E11}" type="presParOf" srcId="{A77C5FD8-3913-488A-B7ED-FEE875BC0614}" destId="{D9D39893-6D8B-4B95-BD5D-B5810308D709}" srcOrd="2" destOrd="0" presId="urn:microsoft.com/office/officeart/2005/8/layout/orgChart1"/>
    <dgm:cxn modelId="{4B14D759-60B6-4F65-A232-FA3358AC002B}" type="presParOf" srcId="{E0F5E3F5-739B-4A6A-B413-7BCB3A4DE77E}" destId="{3E138E5F-A006-4338-8DEE-A1921D34AEC4}" srcOrd="4" destOrd="0" presId="urn:microsoft.com/office/officeart/2005/8/layout/orgChart1"/>
    <dgm:cxn modelId="{C7FE95D5-13C4-4FB8-950C-CBDA6115D430}" type="presParOf" srcId="{E0F5E3F5-739B-4A6A-B413-7BCB3A4DE77E}" destId="{47CA89AC-6F5C-4036-90F2-3D2A8914917E}" srcOrd="5" destOrd="0" presId="urn:microsoft.com/office/officeart/2005/8/layout/orgChart1"/>
    <dgm:cxn modelId="{7F0A7CA2-03D6-4F40-8F30-9447F317CC26}" type="presParOf" srcId="{47CA89AC-6F5C-4036-90F2-3D2A8914917E}" destId="{EBAB369B-7F6C-4AF3-A707-9F1D848C75B8}" srcOrd="0" destOrd="0" presId="urn:microsoft.com/office/officeart/2005/8/layout/orgChart1"/>
    <dgm:cxn modelId="{C121AB01-EDCD-41D4-8CF7-5C8F91089617}" type="presParOf" srcId="{EBAB369B-7F6C-4AF3-A707-9F1D848C75B8}" destId="{F8B4C1A1-67D8-405B-95F1-7A0BFE95A93C}" srcOrd="0" destOrd="0" presId="urn:microsoft.com/office/officeart/2005/8/layout/orgChart1"/>
    <dgm:cxn modelId="{98B810DB-1B6F-4CF9-8DE6-5E6F60C1A75E}" type="presParOf" srcId="{EBAB369B-7F6C-4AF3-A707-9F1D848C75B8}" destId="{82E46DAC-69B0-4E43-B6C0-FFB3D79C13C0}" srcOrd="1" destOrd="0" presId="urn:microsoft.com/office/officeart/2005/8/layout/orgChart1"/>
    <dgm:cxn modelId="{24CA1C6D-4713-48B4-AA4E-82A4F0037EA3}" type="presParOf" srcId="{47CA89AC-6F5C-4036-90F2-3D2A8914917E}" destId="{46A49497-4D5A-4233-8206-B64CBF4E5939}" srcOrd="1" destOrd="0" presId="urn:microsoft.com/office/officeart/2005/8/layout/orgChart1"/>
    <dgm:cxn modelId="{556E4E03-C60D-4D5E-9AEF-DFA42D5A870E}" type="presParOf" srcId="{47CA89AC-6F5C-4036-90F2-3D2A8914917E}" destId="{7620D65E-256F-4897-BD91-EF9A97A7D6DE}" srcOrd="2" destOrd="0" presId="urn:microsoft.com/office/officeart/2005/8/layout/orgChart1"/>
    <dgm:cxn modelId="{E4491D40-9D20-4F64-99DC-6CF61DFA9C1D}" type="presParOf" srcId="{C8AFE57E-3AE0-4BCA-B0BA-92DF7798F64E}" destId="{545F4A96-B8E7-445B-9400-B5D2C06C6F9B}" srcOrd="2" destOrd="0" presId="urn:microsoft.com/office/officeart/2005/8/layout/orgChart1"/>
    <dgm:cxn modelId="{39BC8C59-434D-4BB2-9CE9-CA0A3C9CFAD8}" type="presParOf" srcId="{B4BCD6E4-921A-4BB8-A4D9-814C2C79B7CD}" destId="{4DB5E8FA-0987-48BB-A505-C7CA5AD567BA}" srcOrd="1" destOrd="0" presId="urn:microsoft.com/office/officeart/2005/8/layout/orgChart1"/>
    <dgm:cxn modelId="{100724E7-5382-4CFD-9B19-A01043E22EEB}" type="presParOf" srcId="{4DB5E8FA-0987-48BB-A505-C7CA5AD567BA}" destId="{F809F2C5-6C24-4E1C-884D-032D39404943}" srcOrd="0" destOrd="0" presId="urn:microsoft.com/office/officeart/2005/8/layout/orgChart1"/>
    <dgm:cxn modelId="{87D8C915-8932-4012-A444-DE9AEC3D0C9D}" type="presParOf" srcId="{F809F2C5-6C24-4E1C-884D-032D39404943}" destId="{CD1424A7-1443-42C4-AE31-CDD3A79B6CE1}" srcOrd="0" destOrd="0" presId="urn:microsoft.com/office/officeart/2005/8/layout/orgChart1"/>
    <dgm:cxn modelId="{C0760471-0167-439E-AF33-5EC891E48DAE}" type="presParOf" srcId="{F809F2C5-6C24-4E1C-884D-032D39404943}" destId="{FB6FFC2B-CBE3-4566-AEA9-1F1E4B1768FA}" srcOrd="1" destOrd="0" presId="urn:microsoft.com/office/officeart/2005/8/layout/orgChart1"/>
    <dgm:cxn modelId="{654A4EDC-AB80-4418-A26C-E8BD55B6294F}" type="presParOf" srcId="{4DB5E8FA-0987-48BB-A505-C7CA5AD567BA}" destId="{931D00C7-9C89-4FDC-B6C9-47FA5E96C483}" srcOrd="1" destOrd="0" presId="urn:microsoft.com/office/officeart/2005/8/layout/orgChart1"/>
    <dgm:cxn modelId="{45F98BA5-3CE5-4155-BF91-ADA7DA8EC20D}" type="presParOf" srcId="{931D00C7-9C89-4FDC-B6C9-47FA5E96C483}" destId="{97281079-5AC5-4926-B277-9FEE0D2ABA60}" srcOrd="0" destOrd="0" presId="urn:microsoft.com/office/officeart/2005/8/layout/orgChart1"/>
    <dgm:cxn modelId="{A4511FD8-FEB1-45D5-B337-C1C46D51AC71}" type="presParOf" srcId="{931D00C7-9C89-4FDC-B6C9-47FA5E96C483}" destId="{FB3C0321-8D2A-41E6-8EAE-69DCEB94C8DD}" srcOrd="1" destOrd="0" presId="urn:microsoft.com/office/officeart/2005/8/layout/orgChart1"/>
    <dgm:cxn modelId="{8D703C4A-4C54-4416-95EF-16F86D2812FD}" type="presParOf" srcId="{FB3C0321-8D2A-41E6-8EAE-69DCEB94C8DD}" destId="{1BA82DF0-89D4-4FA6-87C1-6D5805FC7524}" srcOrd="0" destOrd="0" presId="urn:microsoft.com/office/officeart/2005/8/layout/orgChart1"/>
    <dgm:cxn modelId="{1BD4A822-2CE2-4B38-89B4-3C314DDA1667}" type="presParOf" srcId="{1BA82DF0-89D4-4FA6-87C1-6D5805FC7524}" destId="{D6945EC4-1AF3-4847-93DB-31A9F6413408}" srcOrd="0" destOrd="0" presId="urn:microsoft.com/office/officeart/2005/8/layout/orgChart1"/>
    <dgm:cxn modelId="{F1E25015-BA54-42CD-980A-9174C037DF9E}" type="presParOf" srcId="{1BA82DF0-89D4-4FA6-87C1-6D5805FC7524}" destId="{0CD76635-A55E-49DE-BBC6-2B93508B2354}" srcOrd="1" destOrd="0" presId="urn:microsoft.com/office/officeart/2005/8/layout/orgChart1"/>
    <dgm:cxn modelId="{C286EA47-2270-4B80-A2A9-CEA1D77C2401}" type="presParOf" srcId="{FB3C0321-8D2A-41E6-8EAE-69DCEB94C8DD}" destId="{6B5A9334-620D-44CC-8407-320215ADE94F}" srcOrd="1" destOrd="0" presId="urn:microsoft.com/office/officeart/2005/8/layout/orgChart1"/>
    <dgm:cxn modelId="{BA132F42-1853-4A49-B9A0-FE64AFC94444}" type="presParOf" srcId="{FB3C0321-8D2A-41E6-8EAE-69DCEB94C8DD}" destId="{0920D45F-9129-43C2-8F81-3D4DBCC56FD9}" srcOrd="2" destOrd="0" presId="urn:microsoft.com/office/officeart/2005/8/layout/orgChart1"/>
    <dgm:cxn modelId="{4EAAEA15-6311-492F-A9E5-77390EFC46FE}" type="presParOf" srcId="{931D00C7-9C89-4FDC-B6C9-47FA5E96C483}" destId="{B17E9326-8117-48D2-BB97-2535C8A1A642}" srcOrd="2" destOrd="0" presId="urn:microsoft.com/office/officeart/2005/8/layout/orgChart1"/>
    <dgm:cxn modelId="{B2DEBC7F-09EF-4648-B1F1-F077B92F8111}" type="presParOf" srcId="{931D00C7-9C89-4FDC-B6C9-47FA5E96C483}" destId="{42FC1133-7FA4-4A65-A193-67DB64E9F069}" srcOrd="3" destOrd="0" presId="urn:microsoft.com/office/officeart/2005/8/layout/orgChart1"/>
    <dgm:cxn modelId="{05BB48C3-E400-4437-A482-5910DAFB5065}" type="presParOf" srcId="{42FC1133-7FA4-4A65-A193-67DB64E9F069}" destId="{69ADB594-DC0E-4C45-BBC9-A47DCEDF22FC}" srcOrd="0" destOrd="0" presId="urn:microsoft.com/office/officeart/2005/8/layout/orgChart1"/>
    <dgm:cxn modelId="{24CD6DF3-E2ED-41E4-8391-FFBD36DEB1CF}" type="presParOf" srcId="{69ADB594-DC0E-4C45-BBC9-A47DCEDF22FC}" destId="{1F802A69-290B-4B3D-A2AF-E6EDC1DA216D}" srcOrd="0" destOrd="0" presId="urn:microsoft.com/office/officeart/2005/8/layout/orgChart1"/>
    <dgm:cxn modelId="{7A4E6D44-2E55-4BEE-8056-389F22F17C95}" type="presParOf" srcId="{69ADB594-DC0E-4C45-BBC9-A47DCEDF22FC}" destId="{C3CE859E-34CA-4AEB-A68C-613CAAF8F57E}" srcOrd="1" destOrd="0" presId="urn:microsoft.com/office/officeart/2005/8/layout/orgChart1"/>
    <dgm:cxn modelId="{768BFB57-6499-47AC-B97B-3D781ABF6325}" type="presParOf" srcId="{42FC1133-7FA4-4A65-A193-67DB64E9F069}" destId="{2269160F-9B99-4CBE-8A7D-71441A5E20DC}" srcOrd="1" destOrd="0" presId="urn:microsoft.com/office/officeart/2005/8/layout/orgChart1"/>
    <dgm:cxn modelId="{FE49BF85-04C0-4150-BA07-5FCA009E1E91}" type="presParOf" srcId="{2269160F-9B99-4CBE-8A7D-71441A5E20DC}" destId="{EF0153C0-4791-4929-809C-A3E55BDA5CD0}" srcOrd="0" destOrd="0" presId="urn:microsoft.com/office/officeart/2005/8/layout/orgChart1"/>
    <dgm:cxn modelId="{8EB2AFFA-EF0D-4971-97A7-E03F91365D13}" type="presParOf" srcId="{2269160F-9B99-4CBE-8A7D-71441A5E20DC}" destId="{5C72D527-D03E-43C5-9E43-620C8218901A}" srcOrd="1" destOrd="0" presId="urn:microsoft.com/office/officeart/2005/8/layout/orgChart1"/>
    <dgm:cxn modelId="{6F24F200-BB26-4114-B788-B69AAE05BE85}" type="presParOf" srcId="{5C72D527-D03E-43C5-9E43-620C8218901A}" destId="{227B3B85-6737-4185-A996-A2EFA047566B}" srcOrd="0" destOrd="0" presId="urn:microsoft.com/office/officeart/2005/8/layout/orgChart1"/>
    <dgm:cxn modelId="{D0100BB8-D112-4EDB-B52A-5C3E4E4BF4D7}" type="presParOf" srcId="{227B3B85-6737-4185-A996-A2EFA047566B}" destId="{D243787D-9F2E-4F61-89CC-87D9B3B5A579}" srcOrd="0" destOrd="0" presId="urn:microsoft.com/office/officeart/2005/8/layout/orgChart1"/>
    <dgm:cxn modelId="{AA336DE1-6327-49EE-BFF5-6E3B3F2D9E18}" type="presParOf" srcId="{227B3B85-6737-4185-A996-A2EFA047566B}" destId="{A00B017D-B5E5-4BD9-A2C7-2287A700168A}" srcOrd="1" destOrd="0" presId="urn:microsoft.com/office/officeart/2005/8/layout/orgChart1"/>
    <dgm:cxn modelId="{1FBF7479-83B4-4631-90AA-5E1941BE324E}" type="presParOf" srcId="{5C72D527-D03E-43C5-9E43-620C8218901A}" destId="{3AB176E2-11BE-498D-A0B3-BD859F561727}" srcOrd="1" destOrd="0" presId="urn:microsoft.com/office/officeart/2005/8/layout/orgChart1"/>
    <dgm:cxn modelId="{B415E51C-EC53-41B6-A99F-EB53903DD27D}" type="presParOf" srcId="{5C72D527-D03E-43C5-9E43-620C8218901A}" destId="{91A991B0-CE96-4B6E-B6F5-7F7A73E59673}" srcOrd="2" destOrd="0" presId="urn:microsoft.com/office/officeart/2005/8/layout/orgChart1"/>
    <dgm:cxn modelId="{2247CE3B-5DCA-47A9-AB6C-A85F16FAD05C}" type="presParOf" srcId="{42FC1133-7FA4-4A65-A193-67DB64E9F069}" destId="{9303278A-DBD9-4D5A-9218-D85286DCE480}" srcOrd="2" destOrd="0" presId="urn:microsoft.com/office/officeart/2005/8/layout/orgChart1"/>
    <dgm:cxn modelId="{7BD02293-8EC0-4C21-B5F2-CB463A569F03}" type="presParOf" srcId="{9303278A-DBD9-4D5A-9218-D85286DCE480}" destId="{7C7100E4-5A89-4E64-9FE5-8BAD0D1229FC}" srcOrd="0" destOrd="0" presId="urn:microsoft.com/office/officeart/2005/8/layout/orgChart1"/>
    <dgm:cxn modelId="{CF45F0E3-83D8-4B52-A714-B2DD544F2B0C}" type="presParOf" srcId="{9303278A-DBD9-4D5A-9218-D85286DCE480}" destId="{4D0E3983-23EE-4592-84BF-81E388737DBF}" srcOrd="1" destOrd="0" presId="urn:microsoft.com/office/officeart/2005/8/layout/orgChart1"/>
    <dgm:cxn modelId="{A1465E0E-FDCA-4A84-8D6B-38D0CC25367B}" type="presParOf" srcId="{4D0E3983-23EE-4592-84BF-81E388737DBF}" destId="{F4902FD4-B240-417D-A5CF-0C9AB669EF70}" srcOrd="0" destOrd="0" presId="urn:microsoft.com/office/officeart/2005/8/layout/orgChart1"/>
    <dgm:cxn modelId="{D2B7EEC2-F82C-413E-A84E-3FAD851CBE7D}" type="presParOf" srcId="{F4902FD4-B240-417D-A5CF-0C9AB669EF70}" destId="{3F887D56-AE75-43D9-963A-B4E3D88AA892}" srcOrd="0" destOrd="0" presId="urn:microsoft.com/office/officeart/2005/8/layout/orgChart1"/>
    <dgm:cxn modelId="{5DE792C1-2FE4-4676-ABA7-1FBB43367EE2}" type="presParOf" srcId="{F4902FD4-B240-417D-A5CF-0C9AB669EF70}" destId="{B2E543E8-805B-4656-B052-8E02C37AC57B}" srcOrd="1" destOrd="0" presId="urn:microsoft.com/office/officeart/2005/8/layout/orgChart1"/>
    <dgm:cxn modelId="{B8F191F0-A4AA-4A80-B4E9-63CD47B8AE6F}" type="presParOf" srcId="{4D0E3983-23EE-4592-84BF-81E388737DBF}" destId="{617791B2-4E61-4D27-A7DE-FA54421FC2FB}" srcOrd="1" destOrd="0" presId="urn:microsoft.com/office/officeart/2005/8/layout/orgChart1"/>
    <dgm:cxn modelId="{0383B674-0880-484A-AC42-D4EED0B932C9}" type="presParOf" srcId="{4D0E3983-23EE-4592-84BF-81E388737DBF}" destId="{98531C99-6CA5-452F-A644-86A790142D91}" srcOrd="2" destOrd="0" presId="urn:microsoft.com/office/officeart/2005/8/layout/orgChart1"/>
    <dgm:cxn modelId="{F75A78C1-1B7F-4E81-9C0D-33447F7076A7}" type="presParOf" srcId="{931D00C7-9C89-4FDC-B6C9-47FA5E96C483}" destId="{C7F85E4D-DA59-49FB-8CA2-159283E7E07D}" srcOrd="4" destOrd="0" presId="urn:microsoft.com/office/officeart/2005/8/layout/orgChart1"/>
    <dgm:cxn modelId="{8A27A379-055B-492D-B450-FE432C91E07D}" type="presParOf" srcId="{931D00C7-9C89-4FDC-B6C9-47FA5E96C483}" destId="{4F6ED204-1A6D-4582-AD6B-D9E1B970B9F7}" srcOrd="5" destOrd="0" presId="urn:microsoft.com/office/officeart/2005/8/layout/orgChart1"/>
    <dgm:cxn modelId="{6D9871B9-A5D2-4A9B-A797-A7CA3EA3BBB6}" type="presParOf" srcId="{4F6ED204-1A6D-4582-AD6B-D9E1B970B9F7}" destId="{4575983A-C1FC-4967-8834-43076A44D05A}" srcOrd="0" destOrd="0" presId="urn:microsoft.com/office/officeart/2005/8/layout/orgChart1"/>
    <dgm:cxn modelId="{C23096DA-030A-4F78-9B90-4133549CAADC}" type="presParOf" srcId="{4575983A-C1FC-4967-8834-43076A44D05A}" destId="{5CEC4A74-9AC3-41B6-B5D3-6B69CCC87C8C}" srcOrd="0" destOrd="0" presId="urn:microsoft.com/office/officeart/2005/8/layout/orgChart1"/>
    <dgm:cxn modelId="{06DDD5F2-1AA3-4DFE-B403-4F93133D5ADA}" type="presParOf" srcId="{4575983A-C1FC-4967-8834-43076A44D05A}" destId="{B5F580D1-E81F-46F5-B418-AFFD9796742A}" srcOrd="1" destOrd="0" presId="urn:microsoft.com/office/officeart/2005/8/layout/orgChart1"/>
    <dgm:cxn modelId="{A9BF0AB3-FC24-4500-A93B-360E8750AAB8}" type="presParOf" srcId="{4F6ED204-1A6D-4582-AD6B-D9E1B970B9F7}" destId="{0D2783A6-01B5-4344-A343-19201D20F5B7}" srcOrd="1" destOrd="0" presId="urn:microsoft.com/office/officeart/2005/8/layout/orgChart1"/>
    <dgm:cxn modelId="{BBD2FCA1-6FA6-400E-BAE4-B69F34E78244}" type="presParOf" srcId="{4F6ED204-1A6D-4582-AD6B-D9E1B970B9F7}" destId="{62863192-448E-4A48-85E7-055963645AEF}" srcOrd="2" destOrd="0" presId="urn:microsoft.com/office/officeart/2005/8/layout/orgChart1"/>
    <dgm:cxn modelId="{C200A17D-44AB-4F87-B445-8CAC09FD8A09}" type="presParOf" srcId="{4DB5E8FA-0987-48BB-A505-C7CA5AD567BA}" destId="{12659616-23B5-4667-AA70-B017E06D84A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24DE5-4E10-489F-9C7C-7A79B6D2AF20}" type="doc">
      <dgm:prSet loTypeId="urn:microsoft.com/office/officeart/2005/8/layout/vList6" loCatId="list" qsTypeId="urn:microsoft.com/office/officeart/2005/8/quickstyle/3d1" qsCatId="3D" csTypeId="urn:microsoft.com/office/officeart/2005/8/colors/accent1_2#1" csCatId="accent1" phldr="1"/>
      <dgm:spPr/>
      <dgm:t>
        <a:bodyPr/>
        <a:lstStyle/>
        <a:p>
          <a:endParaRPr lang="zh-TW" altLang="en-US"/>
        </a:p>
      </dgm:t>
    </dgm:pt>
    <dgm:pt modelId="{55FEAC01-4231-4717-A633-D96CF3DC1034}">
      <dgm:prSet phldrT="[文字]" custT="1"/>
      <dgm:spPr>
        <a:solidFill>
          <a:srgbClr val="D60093"/>
        </a:solidFill>
      </dgm:spPr>
      <dgm:t>
        <a:bodyPr/>
        <a:lstStyle/>
        <a:p>
          <a:r>
            <a:rPr lang="en-US" altLang="zh-TW" sz="2000" b="1" dirty="0" smtClean="0">
              <a:effectLst>
                <a:outerShdw blurRad="38100" dist="38100" dir="2700000" algn="tl">
                  <a:srgbClr val="000000">
                    <a:alpha val="43137"/>
                  </a:srgbClr>
                </a:outerShdw>
              </a:effectLst>
              <a:latin typeface="微軟正黑體" pitchFamily="34" charset="-120"/>
              <a:ea typeface="微軟正黑體" pitchFamily="34" charset="-120"/>
            </a:rPr>
            <a:t>1  vision</a:t>
          </a:r>
          <a:endPar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D416E7F1-F942-45DD-A11E-0AAC57D45323}" type="parTrans" cxnId="{C641C706-712F-4CF6-94CE-64BBAF8A065A}">
      <dgm:prSet/>
      <dgm:spPr/>
      <dgm:t>
        <a:bodyPr/>
        <a:lstStyle/>
        <a:p>
          <a:endParaRPr lang="zh-TW" altLang="en-US"/>
        </a:p>
      </dgm:t>
    </dgm:pt>
    <dgm:pt modelId="{03B7F961-AC48-4769-B8CB-04C02F9780A1}" type="sibTrans" cxnId="{C641C706-712F-4CF6-94CE-64BBAF8A065A}">
      <dgm:prSet/>
      <dgm:spPr/>
      <dgm:t>
        <a:bodyPr/>
        <a:lstStyle/>
        <a:p>
          <a:endParaRPr lang="zh-TW" altLang="en-US"/>
        </a:p>
      </dgm:t>
    </dgm:pt>
    <dgm:pt modelId="{F763E650-F983-4EFC-8BC4-2FAFA966E47B}">
      <dgm:prSet/>
      <dgm:spPr>
        <a:solidFill>
          <a:srgbClr val="C00000"/>
        </a:solidFill>
      </dgm:spPr>
      <dgm:t>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1</a:t>
          </a:r>
          <a:r>
            <a:rPr lang="en-US" altLang="zh-TW" b="1" dirty="0" smtClean="0">
              <a:latin typeface="微軟正黑體" pitchFamily="34" charset="-120"/>
              <a:ea typeface="微軟正黑體" pitchFamily="34" charset="-120"/>
            </a:rPr>
            <a:t> values</a:t>
          </a:r>
          <a:r>
            <a:rPr lang="zh-TW" altLang="en-US" b="1" dirty="0" smtClean="0">
              <a:latin typeface="微軟正黑體" pitchFamily="34" charset="-120"/>
              <a:ea typeface="微軟正黑體" pitchFamily="34" charset="-120"/>
            </a:rPr>
            <a:t>　</a:t>
          </a:r>
          <a:endParaRPr lang="en-US" altLang="zh-TW" b="1" dirty="0">
            <a:latin typeface="微軟正黑體" pitchFamily="34" charset="-120"/>
            <a:ea typeface="微軟正黑體" pitchFamily="34" charset="-120"/>
          </a:endParaRPr>
        </a:p>
      </dgm:t>
    </dgm:pt>
    <dgm:pt modelId="{49D469EF-5BF0-4D39-817C-07A4545B512C}" type="parTrans" cxnId="{CA0E6069-5542-4EE7-A762-A3E79819453C}">
      <dgm:prSet/>
      <dgm:spPr/>
      <dgm:t>
        <a:bodyPr/>
        <a:lstStyle/>
        <a:p>
          <a:endParaRPr lang="zh-TW" altLang="en-US"/>
        </a:p>
      </dgm:t>
    </dgm:pt>
    <dgm:pt modelId="{39637D42-B230-445B-88CC-3D8B1DFA6E20}" type="sibTrans" cxnId="{CA0E6069-5542-4EE7-A762-A3E79819453C}">
      <dgm:prSet/>
      <dgm:spPr/>
      <dgm:t>
        <a:bodyPr/>
        <a:lstStyle/>
        <a:p>
          <a:endParaRPr lang="zh-TW" altLang="en-US"/>
        </a:p>
      </dgm:t>
    </dgm:pt>
    <dgm:pt modelId="{BA99446B-C1F1-44F7-B97C-F36B1D1E7E63}">
      <dgm:prSet/>
      <dgm:spPr>
        <a:solidFill>
          <a:srgbClr val="7030A0"/>
        </a:solidFill>
      </dgm:spPr>
      <dgm:t>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9</a:t>
          </a:r>
          <a:r>
            <a:rPr lang="en-US" altLang="zh-TW" b="1" dirty="0" smtClean="0">
              <a:latin typeface="微軟正黑體" pitchFamily="34" charset="-120"/>
              <a:ea typeface="微軟正黑體" pitchFamily="34" charset="-120"/>
            </a:rPr>
            <a:t> strategies</a:t>
          </a:r>
          <a:endParaRPr lang="en-US" altLang="zh-TW" b="1" dirty="0">
            <a:latin typeface="微軟正黑體" pitchFamily="34" charset="-120"/>
            <a:ea typeface="微軟正黑體" pitchFamily="34" charset="-120"/>
          </a:endParaRPr>
        </a:p>
      </dgm:t>
    </dgm:pt>
    <dgm:pt modelId="{11D3D339-846F-4A5A-A26E-00A2AF51E3A7}" type="parTrans" cxnId="{D04F2D99-9823-41E5-81A8-5B1624226C4C}">
      <dgm:prSet/>
      <dgm:spPr/>
      <dgm:t>
        <a:bodyPr/>
        <a:lstStyle/>
        <a:p>
          <a:endParaRPr lang="zh-TW" altLang="en-US"/>
        </a:p>
      </dgm:t>
    </dgm:pt>
    <dgm:pt modelId="{E083E328-328C-4CA9-A170-DC21980B8907}" type="sibTrans" cxnId="{D04F2D99-9823-41E5-81A8-5B1624226C4C}">
      <dgm:prSet/>
      <dgm:spPr/>
      <dgm:t>
        <a:bodyPr/>
        <a:lstStyle/>
        <a:p>
          <a:endParaRPr lang="zh-TW" altLang="en-US"/>
        </a:p>
      </dgm:t>
    </dgm:pt>
    <dgm:pt modelId="{795A7F28-64F8-4215-9A22-7F97059CB6A5}">
      <dgm:prSet phldrT="[文字]" custT="1"/>
      <dgm:spPr>
        <a:solidFill>
          <a:srgbClr val="00B050"/>
        </a:solidFill>
      </dgm:spPr>
      <dgm:t>
        <a:bodyPr/>
        <a:lstStyle/>
        <a:p>
          <a:r>
            <a:rPr lang="en-US" altLang="zh-TW" sz="2000" b="1"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en-US" altLang="zh-TW" sz="2000" b="1" dirty="0" smtClean="0">
              <a:latin typeface="微軟正黑體" pitchFamily="34" charset="-120"/>
              <a:ea typeface="微軟正黑體" pitchFamily="34" charset="-120"/>
            </a:rPr>
            <a:t>  goals</a:t>
          </a:r>
          <a:endParaRPr lang="zh-TW" altLang="en-US" sz="2000" b="1" dirty="0">
            <a:latin typeface="微軟正黑體" pitchFamily="34" charset="-120"/>
            <a:ea typeface="微軟正黑體" pitchFamily="34" charset="-120"/>
          </a:endParaRPr>
        </a:p>
      </dgm:t>
    </dgm:pt>
    <dgm:pt modelId="{1290EEF7-CC54-4CAC-9F44-F791851EAE76}" type="parTrans" cxnId="{43995EFC-D77D-4173-84B6-9880E1564C1C}">
      <dgm:prSet/>
      <dgm:spPr/>
      <dgm:t>
        <a:bodyPr/>
        <a:lstStyle/>
        <a:p>
          <a:endParaRPr lang="zh-TW" altLang="en-US"/>
        </a:p>
      </dgm:t>
    </dgm:pt>
    <dgm:pt modelId="{67506726-AC4F-43A1-8159-C8A52ED21339}" type="sibTrans" cxnId="{43995EFC-D77D-4173-84B6-9880E1564C1C}">
      <dgm:prSet/>
      <dgm:spPr/>
      <dgm:t>
        <a:bodyPr/>
        <a:lstStyle/>
        <a:p>
          <a:endParaRPr lang="zh-TW" altLang="en-US"/>
        </a:p>
      </dgm:t>
    </dgm:pt>
    <dgm:pt modelId="{73FF1881-9799-4133-A1B3-95D7B50D236A}">
      <dgm:prSet custT="1"/>
      <dgm:spPr>
        <a:solidFill>
          <a:srgbClr val="FF99FF">
            <a:alpha val="90000"/>
          </a:srgbClr>
        </a:solidFill>
        <a:ln>
          <a:noFill/>
        </a:ln>
        <a:effectLst>
          <a:glow rad="228600">
            <a:schemeClr val="accent2">
              <a:satMod val="175000"/>
              <a:alpha val="40000"/>
            </a:schemeClr>
          </a:glow>
        </a:effectLst>
        <a:scene3d>
          <a:camera prst="orthographicFront">
            <a:rot lat="0" lon="0" rev="0"/>
          </a:camera>
          <a:lightRig rig="contrasting" dir="t">
            <a:rot lat="0" lon="0" rev="7800000"/>
          </a:lightRig>
        </a:scene3d>
        <a:sp3d z="-190500">
          <a:bevelT w="139700" h="139700"/>
        </a:sp3d>
      </dgm:spPr>
      <dgm:t>
        <a:bodyPr anchor="ctr" anchorCtr="0"/>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TW" sz="1600" b="1" dirty="0" smtClean="0">
              <a:solidFill>
                <a:schemeClr val="accent2">
                  <a:lumMod val="50000"/>
                </a:schemeClr>
              </a:solidFill>
              <a:latin typeface="微軟正黑體" pitchFamily="34" charset="-120"/>
              <a:ea typeface="微軟正黑體" pitchFamily="34" charset="-120"/>
            </a:rPr>
            <a:t>Well-being city</a:t>
          </a:r>
          <a:endParaRPr lang="zh-TW" altLang="en-US" sz="1600" b="1" dirty="0" smtClean="0">
            <a:solidFill>
              <a:schemeClr val="accent2">
                <a:lumMod val="50000"/>
              </a:schemeClr>
            </a:solidFill>
            <a:latin typeface="微軟正黑體" pitchFamily="34" charset="-120"/>
            <a:ea typeface="微軟正黑體" pitchFamily="34" charset="-120"/>
          </a:endParaRPr>
        </a:p>
      </dgm:t>
    </dgm:pt>
    <dgm:pt modelId="{283AC322-1AD4-4A05-8A3A-6DECD6DC0EEC}" type="parTrans" cxnId="{BAB714FA-C8A0-4D5C-BDBE-16F92D057811}">
      <dgm:prSet/>
      <dgm:spPr/>
      <dgm:t>
        <a:bodyPr/>
        <a:lstStyle/>
        <a:p>
          <a:endParaRPr lang="zh-TW" altLang="en-US"/>
        </a:p>
      </dgm:t>
    </dgm:pt>
    <dgm:pt modelId="{4F69A8BE-5ED0-4225-9E59-4AB14FFF7F2A}" type="sibTrans" cxnId="{BAB714FA-C8A0-4D5C-BDBE-16F92D057811}">
      <dgm:prSet/>
      <dgm:spPr/>
      <dgm:t>
        <a:bodyPr/>
        <a:lstStyle/>
        <a:p>
          <a:endParaRPr lang="zh-TW" altLang="en-US"/>
        </a:p>
      </dgm:t>
    </dgm:pt>
    <dgm:pt modelId="{0F018697-988D-4415-960F-7DA27DDD0864}">
      <dgm:prSet custT="1"/>
      <dgm:spPr>
        <a:solidFill>
          <a:schemeClr val="accent5">
            <a:lumMod val="50000"/>
            <a:alpha val="90000"/>
          </a:schemeClr>
        </a:solidFill>
        <a:effectLst>
          <a:glow rad="228600">
            <a:schemeClr val="accent2">
              <a:satMod val="175000"/>
              <a:alpha val="40000"/>
            </a:schemeClr>
          </a:glow>
        </a:effectLst>
      </dgm:spPr>
      <dgm:t>
        <a:bodyPr anchor="ctr" anchorCtr="0"/>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itchFamily="34" charset="-120"/>
              <a:ea typeface="微軟正黑體" pitchFamily="34" charset="-120"/>
            </a:rPr>
            <a:t>Kaohsiung</a:t>
          </a:r>
        </a:p>
      </dgm:t>
    </dgm:pt>
    <dgm:pt modelId="{B61658FE-BA03-49E0-B718-178534E72230}" type="parTrans" cxnId="{6947B71A-7778-4050-8110-A74140970B2C}">
      <dgm:prSet/>
      <dgm:spPr/>
      <dgm:t>
        <a:bodyPr/>
        <a:lstStyle/>
        <a:p>
          <a:endParaRPr lang="zh-TW" altLang="en-US"/>
        </a:p>
      </dgm:t>
    </dgm:pt>
    <dgm:pt modelId="{2255B536-DA0F-4B36-8A6C-7D79D065E9F3}" type="sibTrans" cxnId="{6947B71A-7778-4050-8110-A74140970B2C}">
      <dgm:prSet/>
      <dgm:spPr/>
      <dgm:t>
        <a:bodyPr/>
        <a:lstStyle/>
        <a:p>
          <a:endParaRPr lang="zh-TW" altLang="en-US"/>
        </a:p>
      </dgm:t>
    </dgm:pt>
    <dgm:pt modelId="{651195A5-531D-48AA-B490-934290B989C9}">
      <dgm:prSet custT="1"/>
      <dgm:spPr>
        <a:solidFill>
          <a:srgbClr val="99FF33"/>
        </a:solidFill>
        <a:effectLst>
          <a:glow rad="228600">
            <a:schemeClr val="accent2">
              <a:satMod val="175000"/>
              <a:alpha val="40000"/>
            </a:schemeClr>
          </a:glow>
        </a:effectLst>
      </dgm:spPr>
      <dgm:t>
        <a:bodyPr/>
        <a:lstStyle/>
        <a:p>
          <a:r>
            <a:rPr lang="en-US" altLang="zh-TW" sz="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Excellence</a:t>
          </a:r>
          <a:endParaRPr lang="zh-TW" altLang="en-US" sz="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dgm:t>
    </dgm:pt>
    <dgm:pt modelId="{7428C899-E846-455A-AEED-A83A03F4D407}" type="parTrans" cxnId="{308861FB-9ABE-4BA5-A14A-3BE5499971AA}">
      <dgm:prSet/>
      <dgm:spPr/>
      <dgm:t>
        <a:bodyPr/>
        <a:lstStyle/>
        <a:p>
          <a:endParaRPr lang="zh-TW" altLang="en-US"/>
        </a:p>
      </dgm:t>
    </dgm:pt>
    <dgm:pt modelId="{CDAF844D-C7ED-48A5-9A06-6959DE6C37C1}" type="sibTrans" cxnId="{308861FB-9ABE-4BA5-A14A-3BE5499971AA}">
      <dgm:prSet/>
      <dgm:spPr/>
      <dgm:t>
        <a:bodyPr/>
        <a:lstStyle/>
        <a:p>
          <a:endParaRPr lang="zh-TW" altLang="en-US"/>
        </a:p>
      </dgm:t>
    </dgm:pt>
    <dgm:pt modelId="{4EA42BDA-7F07-41A0-9086-820198739CC6}">
      <dgm:prSet custT="1"/>
      <dgm:spPr>
        <a:solidFill>
          <a:srgbClr val="FFCC00">
            <a:alpha val="89804"/>
          </a:srgbClr>
        </a:solidFill>
        <a:effectLst>
          <a:glow rad="228600">
            <a:schemeClr val="accent2">
              <a:satMod val="175000"/>
              <a:alpha val="40000"/>
            </a:schemeClr>
          </a:glow>
        </a:effectLst>
      </dgm:spPr>
      <dgm:t>
        <a:bodyPr/>
        <a:lstStyle/>
        <a:p>
          <a:r>
            <a:rPr lang="en-US" altLang="zh-TW" sz="2000" dirty="0" smtClean="0">
              <a:solidFill>
                <a:schemeClr val="accent6">
                  <a:lumMod val="50000"/>
                </a:schemeClr>
              </a:solidFill>
            </a:rPr>
            <a:t>Love</a:t>
          </a:r>
          <a:endParaRPr lang="zh-TW" altLang="en-US" sz="2000" dirty="0">
            <a:solidFill>
              <a:schemeClr val="accent6">
                <a:lumMod val="50000"/>
              </a:schemeClr>
            </a:solidFill>
          </a:endParaRPr>
        </a:p>
      </dgm:t>
    </dgm:pt>
    <dgm:pt modelId="{E1B5EBCC-47CD-4253-B6A3-3E4CB13515C2}" type="parTrans" cxnId="{6CDAEE07-33C8-434E-9833-00D97221F6B8}">
      <dgm:prSet/>
      <dgm:spPr/>
      <dgm:t>
        <a:bodyPr/>
        <a:lstStyle/>
        <a:p>
          <a:endParaRPr lang="zh-TW" altLang="en-US"/>
        </a:p>
      </dgm:t>
    </dgm:pt>
    <dgm:pt modelId="{812C59A4-617F-4C10-B06B-F592635601D5}" type="sibTrans" cxnId="{6CDAEE07-33C8-434E-9833-00D97221F6B8}">
      <dgm:prSet/>
      <dgm:spPr/>
      <dgm:t>
        <a:bodyPr/>
        <a:lstStyle/>
        <a:p>
          <a:endParaRPr lang="zh-TW" altLang="en-US"/>
        </a:p>
      </dgm:t>
    </dgm:pt>
    <dgm:pt modelId="{020632AE-0F65-4392-BC4D-D9A36B235428}">
      <dgm:prSet custT="1"/>
      <dgm:spPr>
        <a:solidFill>
          <a:srgbClr val="99FF33"/>
        </a:solidFill>
        <a:effectLst>
          <a:glow rad="228600">
            <a:schemeClr val="accent2">
              <a:satMod val="175000"/>
              <a:alpha val="40000"/>
            </a:schemeClr>
          </a:glow>
        </a:effectLst>
      </dgm:spPr>
      <dgm:t>
        <a:bodyPr/>
        <a:lstStyle/>
        <a:p>
          <a:r>
            <a:rPr lang="en-US" altLang="zh-TW" sz="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Effectiveness</a:t>
          </a:r>
          <a:endParaRPr lang="zh-TW" altLang="en-US" sz="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dgm:t>
    </dgm:pt>
    <dgm:pt modelId="{BBC260E5-DD8C-4FD1-8188-A1EF03B64148}" type="parTrans" cxnId="{A204966D-8795-42E7-A8E4-85F173B15CE1}">
      <dgm:prSet/>
      <dgm:spPr/>
      <dgm:t>
        <a:bodyPr/>
        <a:lstStyle/>
        <a:p>
          <a:endParaRPr lang="zh-TW" altLang="en-US"/>
        </a:p>
      </dgm:t>
    </dgm:pt>
    <dgm:pt modelId="{90593395-B781-4914-9426-8118F58C3763}" type="sibTrans" cxnId="{A204966D-8795-42E7-A8E4-85F173B15CE1}">
      <dgm:prSet/>
      <dgm:spPr/>
      <dgm:t>
        <a:bodyPr/>
        <a:lstStyle/>
        <a:p>
          <a:endParaRPr lang="zh-TW" altLang="en-US"/>
        </a:p>
      </dgm:t>
    </dgm:pt>
    <dgm:pt modelId="{FA90EE35-8D8A-4658-85E8-CB0522877F03}">
      <dgm:prSet custT="1"/>
      <dgm:spPr>
        <a:solidFill>
          <a:srgbClr val="99FF33"/>
        </a:solidFill>
        <a:effectLst>
          <a:glow rad="228600">
            <a:schemeClr val="accent2">
              <a:satMod val="175000"/>
              <a:alpha val="40000"/>
            </a:schemeClr>
          </a:glow>
        </a:effectLst>
      </dgm:spPr>
      <dgm:t>
        <a:bodyPr/>
        <a:lstStyle/>
        <a:p>
          <a:r>
            <a:rPr lang="en-US" altLang="zh-TW" sz="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Equity</a:t>
          </a:r>
          <a:endParaRPr lang="zh-TW" altLang="en-US" sz="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dgm:t>
    </dgm:pt>
    <dgm:pt modelId="{19BDBBC6-2F92-41BC-BF11-18B807D1232E}" type="parTrans" cxnId="{B60D519E-FC0D-48ED-81E8-603799F971D0}">
      <dgm:prSet/>
      <dgm:spPr/>
      <dgm:t>
        <a:bodyPr/>
        <a:lstStyle/>
        <a:p>
          <a:endParaRPr lang="zh-TW" altLang="en-US"/>
        </a:p>
      </dgm:t>
    </dgm:pt>
    <dgm:pt modelId="{A1CB9A69-C049-43DB-996D-DFD3AC9ECFD1}" type="sibTrans" cxnId="{B60D519E-FC0D-48ED-81E8-603799F971D0}">
      <dgm:prSet/>
      <dgm:spPr/>
      <dgm:t>
        <a:bodyPr/>
        <a:lstStyle/>
        <a:p>
          <a:endParaRPr lang="zh-TW" altLang="en-US"/>
        </a:p>
      </dgm:t>
    </dgm:pt>
    <dgm:pt modelId="{1BF8756F-13EF-41C7-9A56-BB0ED75D0D2F}" type="pres">
      <dgm:prSet presAssocID="{C8C24DE5-4E10-489F-9C7C-7A79B6D2AF20}" presName="Name0" presStyleCnt="0">
        <dgm:presLayoutVars>
          <dgm:dir/>
          <dgm:animLvl val="lvl"/>
          <dgm:resizeHandles/>
        </dgm:presLayoutVars>
      </dgm:prSet>
      <dgm:spPr/>
      <dgm:t>
        <a:bodyPr/>
        <a:lstStyle/>
        <a:p>
          <a:endParaRPr lang="zh-TW" altLang="en-US"/>
        </a:p>
      </dgm:t>
    </dgm:pt>
    <dgm:pt modelId="{8CCF72B1-B10D-4A81-81DE-173E9E52ADBE}" type="pres">
      <dgm:prSet presAssocID="{55FEAC01-4231-4717-A633-D96CF3DC1034}" presName="linNode" presStyleCnt="0"/>
      <dgm:spPr/>
    </dgm:pt>
    <dgm:pt modelId="{30AF00B2-0AA4-4BD0-9B1C-072ABAEE0A73}" type="pres">
      <dgm:prSet presAssocID="{55FEAC01-4231-4717-A633-D96CF3DC1034}" presName="parentShp" presStyleLbl="node1" presStyleIdx="0" presStyleCnt="4" custLinFactNeighborX="0" custLinFactNeighborY="-126">
        <dgm:presLayoutVars>
          <dgm:bulletEnabled val="1"/>
        </dgm:presLayoutVars>
      </dgm:prSet>
      <dgm:spPr/>
      <dgm:t>
        <a:bodyPr/>
        <a:lstStyle/>
        <a:p>
          <a:endParaRPr lang="zh-TW" altLang="en-US"/>
        </a:p>
      </dgm:t>
    </dgm:pt>
    <dgm:pt modelId="{A8ECE8C0-348B-4D30-8B6E-95291E6CDBA9}" type="pres">
      <dgm:prSet presAssocID="{55FEAC01-4231-4717-A633-D96CF3DC1034}" presName="childShp" presStyleLbl="bgAccFollowNode1" presStyleIdx="0" presStyleCnt="4" custLinFactNeighborX="1064" custLinFactNeighborY="-126">
        <dgm:presLayoutVars>
          <dgm:bulletEnabled val="1"/>
        </dgm:presLayoutVars>
      </dgm:prSet>
      <dgm:spPr/>
      <dgm:t>
        <a:bodyPr/>
        <a:lstStyle/>
        <a:p>
          <a:endParaRPr lang="zh-TW" altLang="en-US"/>
        </a:p>
      </dgm:t>
    </dgm:pt>
    <dgm:pt modelId="{5F765FEB-877B-4B8E-A55D-82A988A3F462}" type="pres">
      <dgm:prSet presAssocID="{03B7F961-AC48-4769-B8CB-04C02F9780A1}" presName="spacing" presStyleCnt="0"/>
      <dgm:spPr/>
    </dgm:pt>
    <dgm:pt modelId="{9933AD7D-2DD1-4426-AD86-123DEA88B0E0}" type="pres">
      <dgm:prSet presAssocID="{795A7F28-64F8-4215-9A22-7F97059CB6A5}" presName="linNode" presStyleCnt="0"/>
      <dgm:spPr/>
    </dgm:pt>
    <dgm:pt modelId="{512BA5CD-0389-4568-93C0-8A4957EF3C3A}" type="pres">
      <dgm:prSet presAssocID="{795A7F28-64F8-4215-9A22-7F97059CB6A5}" presName="parentShp" presStyleLbl="node1" presStyleIdx="1" presStyleCnt="4">
        <dgm:presLayoutVars>
          <dgm:bulletEnabled val="1"/>
        </dgm:presLayoutVars>
      </dgm:prSet>
      <dgm:spPr/>
      <dgm:t>
        <a:bodyPr/>
        <a:lstStyle/>
        <a:p>
          <a:endParaRPr lang="zh-TW" altLang="en-US"/>
        </a:p>
      </dgm:t>
    </dgm:pt>
    <dgm:pt modelId="{AF82BB48-A535-4EE6-99FA-E809D49D013E}" type="pres">
      <dgm:prSet presAssocID="{795A7F28-64F8-4215-9A22-7F97059CB6A5}" presName="childShp" presStyleLbl="bgAccFollowNode1" presStyleIdx="1" presStyleCnt="4" custScaleX="100163" custScaleY="152907" custLinFactNeighborX="0" custLinFactNeighborY="5347">
        <dgm:presLayoutVars>
          <dgm:bulletEnabled val="1"/>
        </dgm:presLayoutVars>
      </dgm:prSet>
      <dgm:spPr/>
      <dgm:t>
        <a:bodyPr/>
        <a:lstStyle/>
        <a:p>
          <a:endParaRPr lang="zh-TW" altLang="en-US"/>
        </a:p>
      </dgm:t>
    </dgm:pt>
    <dgm:pt modelId="{34D3E378-1CDA-497C-B3F5-7D5FF580C227}" type="pres">
      <dgm:prSet presAssocID="{67506726-AC4F-43A1-8159-C8A52ED21339}" presName="spacing" presStyleCnt="0"/>
      <dgm:spPr/>
    </dgm:pt>
    <dgm:pt modelId="{F6625A66-849C-497B-B572-231BAD100208}" type="pres">
      <dgm:prSet presAssocID="{F763E650-F983-4EFC-8BC4-2FAFA966E47B}" presName="linNode" presStyleCnt="0"/>
      <dgm:spPr/>
    </dgm:pt>
    <dgm:pt modelId="{43DAFD36-3B96-4C0D-80E0-E59BC91AD978}" type="pres">
      <dgm:prSet presAssocID="{F763E650-F983-4EFC-8BC4-2FAFA966E47B}" presName="parentShp" presStyleLbl="node1" presStyleIdx="2" presStyleCnt="4">
        <dgm:presLayoutVars>
          <dgm:bulletEnabled val="1"/>
        </dgm:presLayoutVars>
      </dgm:prSet>
      <dgm:spPr/>
      <dgm:t>
        <a:bodyPr/>
        <a:lstStyle/>
        <a:p>
          <a:endParaRPr lang="zh-TW" altLang="en-US"/>
        </a:p>
      </dgm:t>
    </dgm:pt>
    <dgm:pt modelId="{F34647B4-BB89-45BE-9E01-E9B2F5836C3E}" type="pres">
      <dgm:prSet presAssocID="{F763E650-F983-4EFC-8BC4-2FAFA966E47B}" presName="childShp" presStyleLbl="bgAccFollowNode1" presStyleIdx="2" presStyleCnt="4" custLinFactNeighborX="1064" custLinFactNeighborY="1937">
        <dgm:presLayoutVars>
          <dgm:bulletEnabled val="1"/>
        </dgm:presLayoutVars>
      </dgm:prSet>
      <dgm:spPr/>
      <dgm:t>
        <a:bodyPr/>
        <a:lstStyle/>
        <a:p>
          <a:endParaRPr lang="zh-TW" altLang="en-US"/>
        </a:p>
      </dgm:t>
    </dgm:pt>
    <dgm:pt modelId="{6D85A62E-3910-46D0-9867-3C45E9D513ED}" type="pres">
      <dgm:prSet presAssocID="{39637D42-B230-445B-88CC-3D8B1DFA6E20}" presName="spacing" presStyleCnt="0"/>
      <dgm:spPr/>
    </dgm:pt>
    <dgm:pt modelId="{065CDBC6-AF59-4C78-A519-AC92076CE9DF}" type="pres">
      <dgm:prSet presAssocID="{BA99446B-C1F1-44F7-B97C-F36B1D1E7E63}" presName="linNode" presStyleCnt="0"/>
      <dgm:spPr/>
    </dgm:pt>
    <dgm:pt modelId="{9DA89FAA-3DED-4FBB-A448-3DD5BBA1274C}" type="pres">
      <dgm:prSet presAssocID="{BA99446B-C1F1-44F7-B97C-F36B1D1E7E63}" presName="parentShp" presStyleLbl="node1" presStyleIdx="3" presStyleCnt="4">
        <dgm:presLayoutVars>
          <dgm:bulletEnabled val="1"/>
        </dgm:presLayoutVars>
      </dgm:prSet>
      <dgm:spPr/>
      <dgm:t>
        <a:bodyPr/>
        <a:lstStyle/>
        <a:p>
          <a:endParaRPr lang="zh-TW" altLang="en-US"/>
        </a:p>
      </dgm:t>
    </dgm:pt>
    <dgm:pt modelId="{8DBC94BB-829C-4CF7-AB8D-D56E1743635F}" type="pres">
      <dgm:prSet presAssocID="{BA99446B-C1F1-44F7-B97C-F36B1D1E7E63}" presName="childShp" presStyleLbl="bgAccFollowNode1" presStyleIdx="3" presStyleCnt="4" custLinFactNeighborX="-4255" custLinFactNeighborY="-1473">
        <dgm:presLayoutVars>
          <dgm:bulletEnabled val="1"/>
        </dgm:presLayoutVars>
      </dgm:prSet>
      <dgm:spPr/>
      <dgm:t>
        <a:bodyPr/>
        <a:lstStyle/>
        <a:p>
          <a:endParaRPr lang="zh-TW" altLang="en-US"/>
        </a:p>
      </dgm:t>
    </dgm:pt>
  </dgm:ptLst>
  <dgm:cxnLst>
    <dgm:cxn modelId="{815F047B-1B44-40B6-993D-7BA8766CF4E4}" type="presOf" srcId="{651195A5-531D-48AA-B490-934290B989C9}" destId="{AF82BB48-A535-4EE6-99FA-E809D49D013E}" srcOrd="0" destOrd="0" presId="urn:microsoft.com/office/officeart/2005/8/layout/vList6"/>
    <dgm:cxn modelId="{6CDAEE07-33C8-434E-9833-00D97221F6B8}" srcId="{F763E650-F983-4EFC-8BC4-2FAFA966E47B}" destId="{4EA42BDA-7F07-41A0-9086-820198739CC6}" srcOrd="0" destOrd="0" parTransId="{E1B5EBCC-47CD-4253-B6A3-3E4CB13515C2}" sibTransId="{812C59A4-617F-4C10-B06B-F592635601D5}"/>
    <dgm:cxn modelId="{3FD124CD-9C5D-4806-B016-8C436619DAB4}" type="presOf" srcId="{BA99446B-C1F1-44F7-B97C-F36B1D1E7E63}" destId="{9DA89FAA-3DED-4FBB-A448-3DD5BBA1274C}" srcOrd="0" destOrd="0" presId="urn:microsoft.com/office/officeart/2005/8/layout/vList6"/>
    <dgm:cxn modelId="{895F2D2A-805C-404D-AF15-B7676500B310}" type="presOf" srcId="{FA90EE35-8D8A-4658-85E8-CB0522877F03}" destId="{AF82BB48-A535-4EE6-99FA-E809D49D013E}" srcOrd="0" destOrd="1" presId="urn:microsoft.com/office/officeart/2005/8/layout/vList6"/>
    <dgm:cxn modelId="{A204966D-8795-42E7-A8E4-85F173B15CE1}" srcId="{795A7F28-64F8-4215-9A22-7F97059CB6A5}" destId="{020632AE-0F65-4392-BC4D-D9A36B235428}" srcOrd="2" destOrd="0" parTransId="{BBC260E5-DD8C-4FD1-8188-A1EF03B64148}" sibTransId="{90593395-B781-4914-9426-8118F58C3763}"/>
    <dgm:cxn modelId="{308861FB-9ABE-4BA5-A14A-3BE5499971AA}" srcId="{795A7F28-64F8-4215-9A22-7F97059CB6A5}" destId="{651195A5-531D-48AA-B490-934290B989C9}" srcOrd="0" destOrd="0" parTransId="{7428C899-E846-455A-AEED-A83A03F4D407}" sibTransId="{CDAF844D-C7ED-48A5-9A06-6959DE6C37C1}"/>
    <dgm:cxn modelId="{3C30557C-9A9E-46EA-8C7E-71C332C68249}" type="presOf" srcId="{73FF1881-9799-4133-A1B3-95D7B50D236A}" destId="{A8ECE8C0-348B-4D30-8B6E-95291E6CDBA9}" srcOrd="0" destOrd="0" presId="urn:microsoft.com/office/officeart/2005/8/layout/vList6"/>
    <dgm:cxn modelId="{B60D519E-FC0D-48ED-81E8-603799F971D0}" srcId="{795A7F28-64F8-4215-9A22-7F97059CB6A5}" destId="{FA90EE35-8D8A-4658-85E8-CB0522877F03}" srcOrd="1" destOrd="0" parTransId="{19BDBBC6-2F92-41BC-BF11-18B807D1232E}" sibTransId="{A1CB9A69-C049-43DB-996D-DFD3AC9ECFD1}"/>
    <dgm:cxn modelId="{4F3713EC-FCF5-46F5-8B2F-8D90FE77BEF5}" type="presOf" srcId="{55FEAC01-4231-4717-A633-D96CF3DC1034}" destId="{30AF00B2-0AA4-4BD0-9B1C-072ABAEE0A73}" srcOrd="0" destOrd="0" presId="urn:microsoft.com/office/officeart/2005/8/layout/vList6"/>
    <dgm:cxn modelId="{90B89E23-CA48-4BCB-B67C-774281BDA0F5}" type="presOf" srcId="{F763E650-F983-4EFC-8BC4-2FAFA966E47B}" destId="{43DAFD36-3B96-4C0D-80E0-E59BC91AD978}" srcOrd="0" destOrd="0" presId="urn:microsoft.com/office/officeart/2005/8/layout/vList6"/>
    <dgm:cxn modelId="{43995EFC-D77D-4173-84B6-9880E1564C1C}" srcId="{C8C24DE5-4E10-489F-9C7C-7A79B6D2AF20}" destId="{795A7F28-64F8-4215-9A22-7F97059CB6A5}" srcOrd="1" destOrd="0" parTransId="{1290EEF7-CC54-4CAC-9F44-F791851EAE76}" sibTransId="{67506726-AC4F-43A1-8159-C8A52ED21339}"/>
    <dgm:cxn modelId="{6165C105-19B0-430E-97B1-0D0A419A3A67}" type="presOf" srcId="{4EA42BDA-7F07-41A0-9086-820198739CC6}" destId="{F34647B4-BB89-45BE-9E01-E9B2F5836C3E}" srcOrd="0" destOrd="0" presId="urn:microsoft.com/office/officeart/2005/8/layout/vList6"/>
    <dgm:cxn modelId="{6947B71A-7778-4050-8110-A74140970B2C}" srcId="{BA99446B-C1F1-44F7-B97C-F36B1D1E7E63}" destId="{0F018697-988D-4415-960F-7DA27DDD0864}" srcOrd="0" destOrd="0" parTransId="{B61658FE-BA03-49E0-B718-178534E72230}" sibTransId="{2255B536-DA0F-4B36-8A6C-7D79D065E9F3}"/>
    <dgm:cxn modelId="{C641C706-712F-4CF6-94CE-64BBAF8A065A}" srcId="{C8C24DE5-4E10-489F-9C7C-7A79B6D2AF20}" destId="{55FEAC01-4231-4717-A633-D96CF3DC1034}" srcOrd="0" destOrd="0" parTransId="{D416E7F1-F942-45DD-A11E-0AAC57D45323}" sibTransId="{03B7F961-AC48-4769-B8CB-04C02F9780A1}"/>
    <dgm:cxn modelId="{D04F2D99-9823-41E5-81A8-5B1624226C4C}" srcId="{C8C24DE5-4E10-489F-9C7C-7A79B6D2AF20}" destId="{BA99446B-C1F1-44F7-B97C-F36B1D1E7E63}" srcOrd="3" destOrd="0" parTransId="{11D3D339-846F-4A5A-A26E-00A2AF51E3A7}" sibTransId="{E083E328-328C-4CA9-A170-DC21980B8907}"/>
    <dgm:cxn modelId="{297504B1-66A5-4647-8687-E0C8152A6E0D}" type="presOf" srcId="{020632AE-0F65-4392-BC4D-D9A36B235428}" destId="{AF82BB48-A535-4EE6-99FA-E809D49D013E}" srcOrd="0" destOrd="2" presId="urn:microsoft.com/office/officeart/2005/8/layout/vList6"/>
    <dgm:cxn modelId="{B40D86A6-4F87-49D3-B27A-D6EDBF7F3E4F}" type="presOf" srcId="{795A7F28-64F8-4215-9A22-7F97059CB6A5}" destId="{512BA5CD-0389-4568-93C0-8A4957EF3C3A}" srcOrd="0" destOrd="0" presId="urn:microsoft.com/office/officeart/2005/8/layout/vList6"/>
    <dgm:cxn modelId="{4A46F3EF-14E6-40D5-9D95-27C402FEB309}" type="presOf" srcId="{0F018697-988D-4415-960F-7DA27DDD0864}" destId="{8DBC94BB-829C-4CF7-AB8D-D56E1743635F}" srcOrd="0" destOrd="0" presId="urn:microsoft.com/office/officeart/2005/8/layout/vList6"/>
    <dgm:cxn modelId="{756FF25E-8FB3-4501-8726-DBAA6BD48B2C}" type="presOf" srcId="{C8C24DE5-4E10-489F-9C7C-7A79B6D2AF20}" destId="{1BF8756F-13EF-41C7-9A56-BB0ED75D0D2F}" srcOrd="0" destOrd="0" presId="urn:microsoft.com/office/officeart/2005/8/layout/vList6"/>
    <dgm:cxn modelId="{BAB714FA-C8A0-4D5C-BDBE-16F92D057811}" srcId="{55FEAC01-4231-4717-A633-D96CF3DC1034}" destId="{73FF1881-9799-4133-A1B3-95D7B50D236A}" srcOrd="0" destOrd="0" parTransId="{283AC322-1AD4-4A05-8A3A-6DECD6DC0EEC}" sibTransId="{4F69A8BE-5ED0-4225-9E59-4AB14FFF7F2A}"/>
    <dgm:cxn modelId="{CA0E6069-5542-4EE7-A762-A3E79819453C}" srcId="{C8C24DE5-4E10-489F-9C7C-7A79B6D2AF20}" destId="{F763E650-F983-4EFC-8BC4-2FAFA966E47B}" srcOrd="2" destOrd="0" parTransId="{49D469EF-5BF0-4D39-817C-07A4545B512C}" sibTransId="{39637D42-B230-445B-88CC-3D8B1DFA6E20}"/>
    <dgm:cxn modelId="{F6D92ACD-0F7B-4318-9057-BCFD5EC07F4C}" type="presParOf" srcId="{1BF8756F-13EF-41C7-9A56-BB0ED75D0D2F}" destId="{8CCF72B1-B10D-4A81-81DE-173E9E52ADBE}" srcOrd="0" destOrd="0" presId="urn:microsoft.com/office/officeart/2005/8/layout/vList6"/>
    <dgm:cxn modelId="{2B1216F1-915F-48E4-A588-D90BCAF4E597}" type="presParOf" srcId="{8CCF72B1-B10D-4A81-81DE-173E9E52ADBE}" destId="{30AF00B2-0AA4-4BD0-9B1C-072ABAEE0A73}" srcOrd="0" destOrd="0" presId="urn:microsoft.com/office/officeart/2005/8/layout/vList6"/>
    <dgm:cxn modelId="{125355F2-EAE7-4A35-8A46-015AAF11D3FF}" type="presParOf" srcId="{8CCF72B1-B10D-4A81-81DE-173E9E52ADBE}" destId="{A8ECE8C0-348B-4D30-8B6E-95291E6CDBA9}" srcOrd="1" destOrd="0" presId="urn:microsoft.com/office/officeart/2005/8/layout/vList6"/>
    <dgm:cxn modelId="{0CF7DB4E-AA65-43A9-9535-2CD681728146}" type="presParOf" srcId="{1BF8756F-13EF-41C7-9A56-BB0ED75D0D2F}" destId="{5F765FEB-877B-4B8E-A55D-82A988A3F462}" srcOrd="1" destOrd="0" presId="urn:microsoft.com/office/officeart/2005/8/layout/vList6"/>
    <dgm:cxn modelId="{76FF509C-C952-4CE5-ABBF-62BDEE313E3C}" type="presParOf" srcId="{1BF8756F-13EF-41C7-9A56-BB0ED75D0D2F}" destId="{9933AD7D-2DD1-4426-AD86-123DEA88B0E0}" srcOrd="2" destOrd="0" presId="urn:microsoft.com/office/officeart/2005/8/layout/vList6"/>
    <dgm:cxn modelId="{FE70D9D8-B215-4CD5-87BD-C11693312E82}" type="presParOf" srcId="{9933AD7D-2DD1-4426-AD86-123DEA88B0E0}" destId="{512BA5CD-0389-4568-93C0-8A4957EF3C3A}" srcOrd="0" destOrd="0" presId="urn:microsoft.com/office/officeart/2005/8/layout/vList6"/>
    <dgm:cxn modelId="{6B0504C2-FDF3-48B5-A355-90CDB9DB2F66}" type="presParOf" srcId="{9933AD7D-2DD1-4426-AD86-123DEA88B0E0}" destId="{AF82BB48-A535-4EE6-99FA-E809D49D013E}" srcOrd="1" destOrd="0" presId="urn:microsoft.com/office/officeart/2005/8/layout/vList6"/>
    <dgm:cxn modelId="{7C60092E-8028-4E26-B752-BD3A80FD8480}" type="presParOf" srcId="{1BF8756F-13EF-41C7-9A56-BB0ED75D0D2F}" destId="{34D3E378-1CDA-497C-B3F5-7D5FF580C227}" srcOrd="3" destOrd="0" presId="urn:microsoft.com/office/officeart/2005/8/layout/vList6"/>
    <dgm:cxn modelId="{663F33F5-9E2B-44C5-AD4B-0BFBC432F7CA}" type="presParOf" srcId="{1BF8756F-13EF-41C7-9A56-BB0ED75D0D2F}" destId="{F6625A66-849C-497B-B572-231BAD100208}" srcOrd="4" destOrd="0" presId="urn:microsoft.com/office/officeart/2005/8/layout/vList6"/>
    <dgm:cxn modelId="{23E5CEE8-78EF-4A68-98EE-9F341296F0AC}" type="presParOf" srcId="{F6625A66-849C-497B-B572-231BAD100208}" destId="{43DAFD36-3B96-4C0D-80E0-E59BC91AD978}" srcOrd="0" destOrd="0" presId="urn:microsoft.com/office/officeart/2005/8/layout/vList6"/>
    <dgm:cxn modelId="{BC20E268-51C6-484D-BDC7-3879B37B0434}" type="presParOf" srcId="{F6625A66-849C-497B-B572-231BAD100208}" destId="{F34647B4-BB89-45BE-9E01-E9B2F5836C3E}" srcOrd="1" destOrd="0" presId="urn:microsoft.com/office/officeart/2005/8/layout/vList6"/>
    <dgm:cxn modelId="{5C9D7116-9990-4DFD-B52F-95746CC56EF3}" type="presParOf" srcId="{1BF8756F-13EF-41C7-9A56-BB0ED75D0D2F}" destId="{6D85A62E-3910-46D0-9867-3C45E9D513ED}" srcOrd="5" destOrd="0" presId="urn:microsoft.com/office/officeart/2005/8/layout/vList6"/>
    <dgm:cxn modelId="{CD659AB9-EDF4-4D94-ADB1-666185B6D1F2}" type="presParOf" srcId="{1BF8756F-13EF-41C7-9A56-BB0ED75D0D2F}" destId="{065CDBC6-AF59-4C78-A519-AC92076CE9DF}" srcOrd="6" destOrd="0" presId="urn:microsoft.com/office/officeart/2005/8/layout/vList6"/>
    <dgm:cxn modelId="{51FA2C01-BEE1-4339-95AC-B0B2D2C5DEB8}" type="presParOf" srcId="{065CDBC6-AF59-4C78-A519-AC92076CE9DF}" destId="{9DA89FAA-3DED-4FBB-A448-3DD5BBA1274C}" srcOrd="0" destOrd="0" presId="urn:microsoft.com/office/officeart/2005/8/layout/vList6"/>
    <dgm:cxn modelId="{17F86D54-F7E9-46C4-A3A4-F7C1142F6977}" type="presParOf" srcId="{065CDBC6-AF59-4C78-A519-AC92076CE9DF}" destId="{8DBC94BB-829C-4CF7-AB8D-D56E1743635F}" srcOrd="1" destOrd="0" presId="urn:microsoft.com/office/officeart/2005/8/layout/vList6"/>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85A051-5459-490E-B1E2-3B21FE57A494}" type="doc">
      <dgm:prSet loTypeId="urn:microsoft.com/office/officeart/2005/8/layout/hProcess9" loCatId="process" qsTypeId="urn:microsoft.com/office/officeart/2005/8/quickstyle/3d1" qsCatId="3D" csTypeId="urn:microsoft.com/office/officeart/2005/8/colors/accent1_2#2" csCatId="accent1" phldr="1"/>
      <dgm:spPr/>
      <dgm:t>
        <a:bodyPr/>
        <a:lstStyle/>
        <a:p>
          <a:endParaRPr lang="zh-TW" altLang="en-US"/>
        </a:p>
      </dgm:t>
    </dgm:pt>
    <dgm:pt modelId="{F90E7680-A3DB-49A8-B299-BD3CABC0D136}">
      <dgm:prSet custT="1"/>
      <dgm:spPr>
        <a:solidFill>
          <a:srgbClr val="CC0099"/>
        </a:solidFill>
      </dgm:spPr>
      <dgm:t>
        <a:bodyPr/>
        <a:lstStyle/>
        <a:p>
          <a:r>
            <a:rPr lang="en-US" altLang="zh-TW" sz="2800" b="1"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S</a:t>
          </a:r>
          <a:r>
            <a:rPr lang="en-US" altLang="zh-TW" sz="2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mart</a:t>
          </a:r>
        </a:p>
        <a:p>
          <a:r>
            <a:rPr lang="zh-TW" altLang="en-US" sz="2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智慧</a:t>
          </a:r>
          <a:endParaRPr lang="zh-TW" altLang="en-US" sz="2800" b="1" dirty="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endParaRPr>
        </a:p>
      </dgm:t>
    </dgm:pt>
    <dgm:pt modelId="{1F0DA45A-29D9-4A21-83D6-A51A813909B3}" type="parTrans" cxnId="{30E9C697-75A6-47AE-9295-FE2D0D19C009}">
      <dgm:prSet/>
      <dgm:spPr/>
      <dgm:t>
        <a:bodyPr/>
        <a:lstStyle/>
        <a:p>
          <a:endParaRPr lang="zh-TW" altLang="en-US"/>
        </a:p>
      </dgm:t>
    </dgm:pt>
    <dgm:pt modelId="{C34E9A18-3B50-422F-9EC3-8CE92A894888}" type="sibTrans" cxnId="{30E9C697-75A6-47AE-9295-FE2D0D19C009}">
      <dgm:prSet/>
      <dgm:spPr/>
      <dgm:t>
        <a:bodyPr/>
        <a:lstStyle/>
        <a:p>
          <a:endParaRPr lang="zh-TW" altLang="en-US"/>
        </a:p>
      </dgm:t>
    </dgm:pt>
    <dgm:pt modelId="{2711FBCC-1E7F-4E7C-8941-7C5D84DF9F51}">
      <dgm:prSet custT="1"/>
      <dgm:spPr>
        <a:solidFill>
          <a:srgbClr val="00B0F0"/>
        </a:solidFill>
      </dgm:spPr>
      <dgm:t>
        <a:bodyPr/>
        <a:lstStyle/>
        <a:p>
          <a:r>
            <a:rPr lang="en-US" altLang="zh-TW" sz="1800" b="1"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E</a:t>
          </a:r>
          <a:r>
            <a:rPr lang="en-US" altLang="zh-TW" sz="1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xploratory</a:t>
          </a:r>
        </a:p>
        <a:p>
          <a:r>
            <a:rPr lang="zh-TW" altLang="en-US" sz="2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探索</a:t>
          </a:r>
          <a:endParaRPr lang="zh-TW" altLang="en-US" sz="2800" b="1" dirty="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endParaRPr>
        </a:p>
      </dgm:t>
    </dgm:pt>
    <dgm:pt modelId="{4FB182D8-9E05-4F3E-9EA6-1C2A007C5488}" type="parTrans" cxnId="{1E9F8E08-DC74-4AF4-8E50-D0F8F781106E}">
      <dgm:prSet/>
      <dgm:spPr/>
      <dgm:t>
        <a:bodyPr/>
        <a:lstStyle/>
        <a:p>
          <a:endParaRPr lang="zh-TW" altLang="en-US"/>
        </a:p>
      </dgm:t>
    </dgm:pt>
    <dgm:pt modelId="{929F3284-F6A9-4475-9A0B-BD7A5DE1E5E5}" type="sibTrans" cxnId="{1E9F8E08-DC74-4AF4-8E50-D0F8F781106E}">
      <dgm:prSet/>
      <dgm:spPr/>
      <dgm:t>
        <a:bodyPr/>
        <a:lstStyle/>
        <a:p>
          <a:endParaRPr lang="zh-TW" altLang="en-US"/>
        </a:p>
      </dgm:t>
    </dgm:pt>
    <dgm:pt modelId="{5F6BD442-FFD7-475D-BA6C-B88003948CAA}">
      <dgm:prSet custT="1"/>
      <dgm:spPr>
        <a:solidFill>
          <a:srgbClr val="339933"/>
        </a:solidFill>
      </dgm:spPr>
      <dgm:t>
        <a:bodyPr/>
        <a:lstStyle/>
        <a:p>
          <a:pPr>
            <a:lnSpc>
              <a:spcPts val="2600"/>
            </a:lnSpc>
            <a:spcBef>
              <a:spcPts val="1200"/>
            </a:spcBef>
            <a:spcAft>
              <a:spcPts val="1800"/>
            </a:spcAft>
          </a:pPr>
          <a:r>
            <a:rPr lang="en-US" altLang="zh-TW" sz="2800" b="1"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M</a:t>
          </a:r>
          <a:r>
            <a:rPr lang="en-US" altLang="zh-TW" sz="2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obile</a:t>
          </a:r>
        </a:p>
        <a:p>
          <a:pPr>
            <a:lnSpc>
              <a:spcPts val="2600"/>
            </a:lnSpc>
            <a:spcBef>
              <a:spcPts val="1200"/>
            </a:spcBef>
            <a:spcAft>
              <a:spcPts val="1800"/>
            </a:spcAft>
          </a:pPr>
          <a:r>
            <a:rPr lang="zh-TW" altLang="en-US" sz="2800" b="1"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行動</a:t>
          </a:r>
          <a:endParaRPr lang="zh-TW" altLang="en-US" sz="2800" b="0" dirty="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endParaRPr>
        </a:p>
      </dgm:t>
    </dgm:pt>
    <dgm:pt modelId="{85F23AFD-9FBE-45D6-9FA9-9E508B8B9F81}" type="parTrans" cxnId="{BA825458-163E-4D2F-B32F-98302525A0B5}">
      <dgm:prSet/>
      <dgm:spPr/>
      <dgm:t>
        <a:bodyPr/>
        <a:lstStyle/>
        <a:p>
          <a:endParaRPr lang="zh-TW" altLang="en-US"/>
        </a:p>
      </dgm:t>
    </dgm:pt>
    <dgm:pt modelId="{954F1C7D-ADF9-4A11-9836-E058B7EE0BE9}" type="sibTrans" cxnId="{BA825458-163E-4D2F-B32F-98302525A0B5}">
      <dgm:prSet/>
      <dgm:spPr/>
      <dgm:t>
        <a:bodyPr/>
        <a:lstStyle/>
        <a:p>
          <a:endParaRPr lang="zh-TW" altLang="en-US"/>
        </a:p>
      </dgm:t>
    </dgm:pt>
    <dgm:pt modelId="{D25D524F-FC85-4F44-9EF5-64B096010A6D}">
      <dgm:prSet custT="1"/>
      <dgm:spPr>
        <a:solidFill>
          <a:srgbClr val="0070C0"/>
        </a:solidFill>
      </dgm:spPr>
      <dgm:t>
        <a:bodyPr/>
        <a:lstStyle/>
        <a:p>
          <a:r>
            <a:rPr lang="en-US" altLang="zh-TW" sz="2800" b="0" dirty="0" smtClean="0">
              <a:solidFill>
                <a:srgbClr val="FFFF00"/>
              </a:solidFill>
              <a:latin typeface="Times New Roman" pitchFamily="18" charset="0"/>
              <a:ea typeface="華康粗黑體" pitchFamily="49" charset="-120"/>
              <a:cs typeface="Times New Roman" pitchFamily="18" charset="0"/>
            </a:rPr>
            <a:t>L</a:t>
          </a:r>
          <a:r>
            <a:rPr lang="en-US" altLang="zh-TW" sz="2800" b="0" dirty="0" smtClean="0">
              <a:latin typeface="Times New Roman" pitchFamily="18" charset="0"/>
              <a:ea typeface="華康粗黑體" pitchFamily="49" charset="-120"/>
              <a:cs typeface="Times New Roman" pitchFamily="18" charset="0"/>
            </a:rPr>
            <a:t>iving</a:t>
          </a:r>
        </a:p>
        <a:p>
          <a:r>
            <a:rPr lang="zh-TW" altLang="en-US" sz="2800" b="0" dirty="0" smtClean="0">
              <a:latin typeface="Times New Roman" pitchFamily="18" charset="0"/>
              <a:ea typeface="華康粗黑體" pitchFamily="49" charset="-120"/>
              <a:cs typeface="Times New Roman" pitchFamily="18" charset="0"/>
            </a:rPr>
            <a:t>生活</a:t>
          </a:r>
          <a:endParaRPr lang="zh-TW" altLang="en-US" sz="2800" b="0" dirty="0">
            <a:latin typeface="Times New Roman" pitchFamily="18" charset="0"/>
            <a:ea typeface="華康粗黑體" pitchFamily="49" charset="-120"/>
            <a:cs typeface="Times New Roman" pitchFamily="18" charset="0"/>
          </a:endParaRPr>
        </a:p>
      </dgm:t>
    </dgm:pt>
    <dgm:pt modelId="{F2DF7BFC-8603-42BE-8554-1634286F20F3}" type="parTrans" cxnId="{7DD969F8-1888-4E3D-A231-AC338D6FEBAF}">
      <dgm:prSet/>
      <dgm:spPr/>
      <dgm:t>
        <a:bodyPr/>
        <a:lstStyle/>
        <a:p>
          <a:endParaRPr lang="zh-TW" altLang="en-US"/>
        </a:p>
      </dgm:t>
    </dgm:pt>
    <dgm:pt modelId="{BED39278-9B36-47FA-91CD-F6872B050AE9}" type="sibTrans" cxnId="{7DD969F8-1888-4E3D-A231-AC338D6FEBAF}">
      <dgm:prSet/>
      <dgm:spPr/>
      <dgm:t>
        <a:bodyPr/>
        <a:lstStyle/>
        <a:p>
          <a:endParaRPr lang="zh-TW" altLang="en-US"/>
        </a:p>
      </dgm:t>
    </dgm:pt>
    <dgm:pt modelId="{FA8D538B-782A-4C8B-9FCA-03C41EB3B41D}">
      <dgm:prSet custT="1"/>
      <dgm:spPr>
        <a:solidFill>
          <a:srgbClr val="92D050"/>
        </a:solidFill>
      </dgm:spPr>
      <dgm:t>
        <a:bodyPr/>
        <a:lstStyle/>
        <a:p>
          <a:pPr algn="ctr">
            <a:lnSpc>
              <a:spcPts val="2600"/>
            </a:lnSpc>
            <a:spcBef>
              <a:spcPts val="1200"/>
            </a:spcBef>
            <a:spcAft>
              <a:spcPts val="1800"/>
            </a:spcAft>
          </a:pPr>
          <a:endParaRPr lang="en-US" altLang="zh-TW" sz="2800" b="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endParaRPr>
        </a:p>
        <a:p>
          <a:pPr algn="ctr">
            <a:lnSpc>
              <a:spcPts val="2600"/>
            </a:lnSpc>
            <a:spcBef>
              <a:spcPts val="1200"/>
            </a:spcBef>
            <a:spcAft>
              <a:spcPts val="1800"/>
            </a:spcAft>
          </a:pPr>
          <a:r>
            <a:rPr lang="en-US" altLang="zh-TW" sz="2800" b="0" dirty="0" smtClean="0">
              <a:solidFill>
                <a:srgbClr val="FFFF00"/>
              </a:solidFill>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i</a:t>
          </a:r>
          <a:r>
            <a:rPr lang="en-US" altLang="zh-TW" sz="2800" b="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Care4</a:t>
          </a:r>
        </a:p>
        <a:p>
          <a:pPr algn="ctr">
            <a:lnSpc>
              <a:spcPts val="2600"/>
            </a:lnSpc>
            <a:spcBef>
              <a:spcPts val="1200"/>
            </a:spcBef>
            <a:spcAft>
              <a:spcPts val="1800"/>
            </a:spcAft>
          </a:pPr>
          <a:r>
            <a:rPr lang="zh-TW" altLang="en-US" sz="2800" b="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關懷</a:t>
          </a:r>
        </a:p>
        <a:p>
          <a:pPr algn="ctr"/>
          <a:endParaRPr lang="zh-TW" altLang="en-US" b="0" dirty="0">
            <a:latin typeface="華康粗黑體" pitchFamily="49" charset="-120"/>
            <a:ea typeface="華康粗黑體" pitchFamily="49" charset="-120"/>
          </a:endParaRPr>
        </a:p>
      </dgm:t>
    </dgm:pt>
    <dgm:pt modelId="{DB2521FE-E95C-4D34-9330-EF3E1817A436}" type="parTrans" cxnId="{6E9C9DE1-08D2-4145-8A45-52BF2C4B6F1A}">
      <dgm:prSet/>
      <dgm:spPr/>
      <dgm:t>
        <a:bodyPr/>
        <a:lstStyle/>
        <a:p>
          <a:endParaRPr lang="zh-TW" altLang="en-US"/>
        </a:p>
      </dgm:t>
    </dgm:pt>
    <dgm:pt modelId="{09E429E4-EF85-4E36-9EFC-65BBAC139ED2}" type="sibTrans" cxnId="{6E9C9DE1-08D2-4145-8A45-52BF2C4B6F1A}">
      <dgm:prSet/>
      <dgm:spPr/>
      <dgm:t>
        <a:bodyPr/>
        <a:lstStyle/>
        <a:p>
          <a:endParaRPr lang="zh-TW" altLang="en-US"/>
        </a:p>
      </dgm:t>
    </dgm:pt>
    <dgm:pt modelId="{68728E3F-1890-43BD-A6C2-5BCAC95FC001}" type="pres">
      <dgm:prSet presAssocID="{A085A051-5459-490E-B1E2-3B21FE57A494}" presName="CompostProcess" presStyleCnt="0">
        <dgm:presLayoutVars>
          <dgm:dir/>
          <dgm:resizeHandles val="exact"/>
        </dgm:presLayoutVars>
      </dgm:prSet>
      <dgm:spPr/>
      <dgm:t>
        <a:bodyPr/>
        <a:lstStyle/>
        <a:p>
          <a:endParaRPr lang="zh-TW" altLang="en-US"/>
        </a:p>
      </dgm:t>
    </dgm:pt>
    <dgm:pt modelId="{6C006D9A-9FA7-4053-8625-F229C32B786C}" type="pres">
      <dgm:prSet presAssocID="{A085A051-5459-490E-B1E2-3B21FE57A494}" presName="arrow" presStyleLbl="bgShp" presStyleIdx="0" presStyleCnt="1" custScaleX="117366" custLinFactNeighborX="2651"/>
      <dgm:spPr>
        <a:solidFill>
          <a:srgbClr val="FFC000"/>
        </a:solidFill>
      </dgm:spPr>
    </dgm:pt>
    <dgm:pt modelId="{9ABD2040-B5C5-4A69-93DB-289AD6FCED35}" type="pres">
      <dgm:prSet presAssocID="{A085A051-5459-490E-B1E2-3B21FE57A494}" presName="linearProcess" presStyleCnt="0"/>
      <dgm:spPr/>
    </dgm:pt>
    <dgm:pt modelId="{C6706AA2-8601-4709-8898-4866D76ED813}" type="pres">
      <dgm:prSet presAssocID="{F90E7680-A3DB-49A8-B299-BD3CABC0D136}" presName="textNode" presStyleLbl="node1" presStyleIdx="0" presStyleCnt="5" custScaleX="95618">
        <dgm:presLayoutVars>
          <dgm:bulletEnabled val="1"/>
        </dgm:presLayoutVars>
      </dgm:prSet>
      <dgm:spPr/>
      <dgm:t>
        <a:bodyPr/>
        <a:lstStyle/>
        <a:p>
          <a:endParaRPr lang="zh-TW" altLang="en-US"/>
        </a:p>
      </dgm:t>
    </dgm:pt>
    <dgm:pt modelId="{054A263C-6C1C-4E21-99B0-CB762A9807BA}" type="pres">
      <dgm:prSet presAssocID="{C34E9A18-3B50-422F-9EC3-8CE92A894888}" presName="sibTrans" presStyleCnt="0"/>
      <dgm:spPr/>
    </dgm:pt>
    <dgm:pt modelId="{EFA3E183-D581-4B33-9A9B-D59265839EEF}" type="pres">
      <dgm:prSet presAssocID="{2711FBCC-1E7F-4E7C-8941-7C5D84DF9F51}" presName="textNode" presStyleLbl="node1" presStyleIdx="1" presStyleCnt="5" custScaleX="90682" custLinFactX="253961" custLinFactNeighborX="300000" custLinFactNeighborY="-439">
        <dgm:presLayoutVars>
          <dgm:bulletEnabled val="1"/>
        </dgm:presLayoutVars>
      </dgm:prSet>
      <dgm:spPr/>
      <dgm:t>
        <a:bodyPr/>
        <a:lstStyle/>
        <a:p>
          <a:endParaRPr lang="zh-TW" altLang="en-US"/>
        </a:p>
      </dgm:t>
    </dgm:pt>
    <dgm:pt modelId="{9708B7FE-137A-44E2-93D2-83F0EA11E149}" type="pres">
      <dgm:prSet presAssocID="{929F3284-F6A9-4475-9A0B-BD7A5DE1E5E5}" presName="sibTrans" presStyleCnt="0"/>
      <dgm:spPr/>
    </dgm:pt>
    <dgm:pt modelId="{CFA5E5A8-0F6E-4EC9-9634-C88630DC38DA}" type="pres">
      <dgm:prSet presAssocID="{5F6BD442-FFD7-475D-BA6C-B88003948CAA}" presName="textNode" presStyleLbl="node1" presStyleIdx="2" presStyleCnt="5" custScaleX="95317" custLinFactX="-98856" custLinFactNeighborX="-100000" custLinFactNeighborY="-439">
        <dgm:presLayoutVars>
          <dgm:bulletEnabled val="1"/>
        </dgm:presLayoutVars>
      </dgm:prSet>
      <dgm:spPr/>
      <dgm:t>
        <a:bodyPr/>
        <a:lstStyle/>
        <a:p>
          <a:endParaRPr lang="zh-TW" altLang="en-US"/>
        </a:p>
      </dgm:t>
    </dgm:pt>
    <dgm:pt modelId="{B562E3FF-D811-4194-96DB-2899704D880A}" type="pres">
      <dgm:prSet presAssocID="{954F1C7D-ADF9-4A11-9836-E058B7EE0BE9}" presName="sibTrans" presStyleCnt="0"/>
      <dgm:spPr/>
    </dgm:pt>
    <dgm:pt modelId="{77370A1A-089F-4E05-8E57-FB989546154D}" type="pres">
      <dgm:prSet presAssocID="{D25D524F-FC85-4F44-9EF5-64B096010A6D}" presName="textNode" presStyleLbl="node1" presStyleIdx="3" presStyleCnt="5" custScaleX="95618" custLinFactX="-2004" custLinFactNeighborX="-100000" custLinFactNeighborY="-439">
        <dgm:presLayoutVars>
          <dgm:bulletEnabled val="1"/>
        </dgm:presLayoutVars>
      </dgm:prSet>
      <dgm:spPr/>
      <dgm:t>
        <a:bodyPr/>
        <a:lstStyle/>
        <a:p>
          <a:endParaRPr lang="zh-TW" altLang="en-US"/>
        </a:p>
      </dgm:t>
    </dgm:pt>
    <dgm:pt modelId="{FC13C9F4-E2CE-4015-96CF-233025D9A6DD}" type="pres">
      <dgm:prSet presAssocID="{BED39278-9B36-47FA-91CD-F6872B050AE9}" presName="sibTrans" presStyleCnt="0"/>
      <dgm:spPr/>
    </dgm:pt>
    <dgm:pt modelId="{11ED5ADD-6349-4C2A-ADE7-DC279372AF9D}" type="pres">
      <dgm:prSet presAssocID="{FA8D538B-782A-4C8B-9FCA-03C41EB3B41D}" presName="textNode" presStyleLbl="node1" presStyleIdx="4" presStyleCnt="5" custScaleX="95618" custLinFactX="-199461" custLinFactNeighborX="-200000" custLinFactNeighborY="-439">
        <dgm:presLayoutVars>
          <dgm:bulletEnabled val="1"/>
        </dgm:presLayoutVars>
      </dgm:prSet>
      <dgm:spPr/>
      <dgm:t>
        <a:bodyPr/>
        <a:lstStyle/>
        <a:p>
          <a:endParaRPr lang="zh-TW" altLang="en-US"/>
        </a:p>
      </dgm:t>
    </dgm:pt>
  </dgm:ptLst>
  <dgm:cxnLst>
    <dgm:cxn modelId="{BA825458-163E-4D2F-B32F-98302525A0B5}" srcId="{A085A051-5459-490E-B1E2-3B21FE57A494}" destId="{5F6BD442-FFD7-475D-BA6C-B88003948CAA}" srcOrd="2" destOrd="0" parTransId="{85F23AFD-9FBE-45D6-9FA9-9E508B8B9F81}" sibTransId="{954F1C7D-ADF9-4A11-9836-E058B7EE0BE9}"/>
    <dgm:cxn modelId="{39E811A4-CFB8-45BD-8A6A-C377D9205045}" type="presOf" srcId="{FA8D538B-782A-4C8B-9FCA-03C41EB3B41D}" destId="{11ED5ADD-6349-4C2A-ADE7-DC279372AF9D}" srcOrd="0" destOrd="0" presId="urn:microsoft.com/office/officeart/2005/8/layout/hProcess9"/>
    <dgm:cxn modelId="{418435BD-47D9-4191-8692-0254F6B95C66}" type="presOf" srcId="{F90E7680-A3DB-49A8-B299-BD3CABC0D136}" destId="{C6706AA2-8601-4709-8898-4866D76ED813}" srcOrd="0" destOrd="0" presId="urn:microsoft.com/office/officeart/2005/8/layout/hProcess9"/>
    <dgm:cxn modelId="{7DD969F8-1888-4E3D-A231-AC338D6FEBAF}" srcId="{A085A051-5459-490E-B1E2-3B21FE57A494}" destId="{D25D524F-FC85-4F44-9EF5-64B096010A6D}" srcOrd="3" destOrd="0" parTransId="{F2DF7BFC-8603-42BE-8554-1634286F20F3}" sibTransId="{BED39278-9B36-47FA-91CD-F6872B050AE9}"/>
    <dgm:cxn modelId="{BA46879D-AB2B-4F2F-BA23-4E1012D2F859}" type="presOf" srcId="{5F6BD442-FFD7-475D-BA6C-B88003948CAA}" destId="{CFA5E5A8-0F6E-4EC9-9634-C88630DC38DA}" srcOrd="0" destOrd="0" presId="urn:microsoft.com/office/officeart/2005/8/layout/hProcess9"/>
    <dgm:cxn modelId="{1E9F8E08-DC74-4AF4-8E50-D0F8F781106E}" srcId="{A085A051-5459-490E-B1E2-3B21FE57A494}" destId="{2711FBCC-1E7F-4E7C-8941-7C5D84DF9F51}" srcOrd="1" destOrd="0" parTransId="{4FB182D8-9E05-4F3E-9EA6-1C2A007C5488}" sibTransId="{929F3284-F6A9-4475-9A0B-BD7A5DE1E5E5}"/>
    <dgm:cxn modelId="{470E68FC-7A2A-4120-92C1-A773858CA347}" type="presOf" srcId="{A085A051-5459-490E-B1E2-3B21FE57A494}" destId="{68728E3F-1890-43BD-A6C2-5BCAC95FC001}" srcOrd="0" destOrd="0" presId="urn:microsoft.com/office/officeart/2005/8/layout/hProcess9"/>
    <dgm:cxn modelId="{6E9C9DE1-08D2-4145-8A45-52BF2C4B6F1A}" srcId="{A085A051-5459-490E-B1E2-3B21FE57A494}" destId="{FA8D538B-782A-4C8B-9FCA-03C41EB3B41D}" srcOrd="4" destOrd="0" parTransId="{DB2521FE-E95C-4D34-9330-EF3E1817A436}" sibTransId="{09E429E4-EF85-4E36-9EFC-65BBAC139ED2}"/>
    <dgm:cxn modelId="{5DA2DEFC-D03D-4C70-84D6-4DD9EECC4262}" type="presOf" srcId="{D25D524F-FC85-4F44-9EF5-64B096010A6D}" destId="{77370A1A-089F-4E05-8E57-FB989546154D}" srcOrd="0" destOrd="0" presId="urn:microsoft.com/office/officeart/2005/8/layout/hProcess9"/>
    <dgm:cxn modelId="{18077E77-A834-4446-B59F-FB3DBA9BFE16}" type="presOf" srcId="{2711FBCC-1E7F-4E7C-8941-7C5D84DF9F51}" destId="{EFA3E183-D581-4B33-9A9B-D59265839EEF}" srcOrd="0" destOrd="0" presId="urn:microsoft.com/office/officeart/2005/8/layout/hProcess9"/>
    <dgm:cxn modelId="{30E9C697-75A6-47AE-9295-FE2D0D19C009}" srcId="{A085A051-5459-490E-B1E2-3B21FE57A494}" destId="{F90E7680-A3DB-49A8-B299-BD3CABC0D136}" srcOrd="0" destOrd="0" parTransId="{1F0DA45A-29D9-4A21-83D6-A51A813909B3}" sibTransId="{C34E9A18-3B50-422F-9EC3-8CE92A894888}"/>
    <dgm:cxn modelId="{6552AF4F-2B0C-4C91-9998-3376175A42EC}" type="presParOf" srcId="{68728E3F-1890-43BD-A6C2-5BCAC95FC001}" destId="{6C006D9A-9FA7-4053-8625-F229C32B786C}" srcOrd="0" destOrd="0" presId="urn:microsoft.com/office/officeart/2005/8/layout/hProcess9"/>
    <dgm:cxn modelId="{BEFCADA6-0AB0-4C30-8BE1-9F9533133C85}" type="presParOf" srcId="{68728E3F-1890-43BD-A6C2-5BCAC95FC001}" destId="{9ABD2040-B5C5-4A69-93DB-289AD6FCED35}" srcOrd="1" destOrd="0" presId="urn:microsoft.com/office/officeart/2005/8/layout/hProcess9"/>
    <dgm:cxn modelId="{27AAFBBB-2A21-4DA9-88E2-DB37C58C1078}" type="presParOf" srcId="{9ABD2040-B5C5-4A69-93DB-289AD6FCED35}" destId="{C6706AA2-8601-4709-8898-4866D76ED813}" srcOrd="0" destOrd="0" presId="urn:microsoft.com/office/officeart/2005/8/layout/hProcess9"/>
    <dgm:cxn modelId="{A6BDD09C-E1B0-4746-A01F-F9FE1079933D}" type="presParOf" srcId="{9ABD2040-B5C5-4A69-93DB-289AD6FCED35}" destId="{054A263C-6C1C-4E21-99B0-CB762A9807BA}" srcOrd="1" destOrd="0" presId="urn:microsoft.com/office/officeart/2005/8/layout/hProcess9"/>
    <dgm:cxn modelId="{5D612E7F-EC8A-49D1-A812-8774DD14BF83}" type="presParOf" srcId="{9ABD2040-B5C5-4A69-93DB-289AD6FCED35}" destId="{EFA3E183-D581-4B33-9A9B-D59265839EEF}" srcOrd="2" destOrd="0" presId="urn:microsoft.com/office/officeart/2005/8/layout/hProcess9"/>
    <dgm:cxn modelId="{5427BCE6-4F98-48B5-94A7-D9C7F38B054B}" type="presParOf" srcId="{9ABD2040-B5C5-4A69-93DB-289AD6FCED35}" destId="{9708B7FE-137A-44E2-93D2-83F0EA11E149}" srcOrd="3" destOrd="0" presId="urn:microsoft.com/office/officeart/2005/8/layout/hProcess9"/>
    <dgm:cxn modelId="{E3B52E2E-4F6D-4F33-849D-BC14AFFFB5D7}" type="presParOf" srcId="{9ABD2040-B5C5-4A69-93DB-289AD6FCED35}" destId="{CFA5E5A8-0F6E-4EC9-9634-C88630DC38DA}" srcOrd="4" destOrd="0" presId="urn:microsoft.com/office/officeart/2005/8/layout/hProcess9"/>
    <dgm:cxn modelId="{9F51D25C-47C8-4DD5-96ED-F21203BD9860}" type="presParOf" srcId="{9ABD2040-B5C5-4A69-93DB-289AD6FCED35}" destId="{B562E3FF-D811-4194-96DB-2899704D880A}" srcOrd="5" destOrd="0" presId="urn:microsoft.com/office/officeart/2005/8/layout/hProcess9"/>
    <dgm:cxn modelId="{FC01CAFC-8FB4-4935-A6CB-B4092780DF98}" type="presParOf" srcId="{9ABD2040-B5C5-4A69-93DB-289AD6FCED35}" destId="{77370A1A-089F-4E05-8E57-FB989546154D}" srcOrd="6" destOrd="0" presId="urn:microsoft.com/office/officeart/2005/8/layout/hProcess9"/>
    <dgm:cxn modelId="{B9ADD66A-4ED3-4A79-810A-B7B4E430E92B}" type="presParOf" srcId="{9ABD2040-B5C5-4A69-93DB-289AD6FCED35}" destId="{FC13C9F4-E2CE-4015-96CF-233025D9A6DD}" srcOrd="7" destOrd="0" presId="urn:microsoft.com/office/officeart/2005/8/layout/hProcess9"/>
    <dgm:cxn modelId="{95ED6C86-F50D-4201-9530-7A496CAD4F98}" type="presParOf" srcId="{9ABD2040-B5C5-4A69-93DB-289AD6FCED35}" destId="{11ED5ADD-6349-4C2A-ADE7-DC279372AF9D}" srcOrd="8"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F817AD-2261-4887-BFDA-E87E215A4DDB}" type="doc">
      <dgm:prSet loTypeId="urn:microsoft.com/office/officeart/2005/8/layout/hProcess6" loCatId="process" qsTypeId="urn:microsoft.com/office/officeart/2005/8/quickstyle/3d1" qsCatId="3D" csTypeId="urn:microsoft.com/office/officeart/2005/8/colors/accent1_2#4" csCatId="accent1" phldr="1"/>
      <dgm:spPr/>
      <dgm:t>
        <a:bodyPr/>
        <a:lstStyle/>
        <a:p>
          <a:endParaRPr lang="zh-TW" altLang="en-US"/>
        </a:p>
      </dgm:t>
    </dgm:pt>
    <dgm:pt modelId="{3BC98D45-2084-4E00-9C94-10CA99FCEC1D}">
      <dgm:prSet phldrT="[文字]" custT="1"/>
      <dgm:spPr>
        <a:solidFill>
          <a:srgbClr val="D60093"/>
        </a:solidFill>
      </dgm:spPr>
      <dgm:t>
        <a:bodyPr/>
        <a:lstStyle/>
        <a:p>
          <a:r>
            <a:rPr lang="zh-TW" altLang="en-US" sz="3600" b="1" dirty="0" smtClean="0">
              <a:latin typeface="標楷體" pitchFamily="65" charset="-120"/>
              <a:ea typeface="標楷體" pitchFamily="65" charset="-120"/>
            </a:rPr>
            <a:t>卓越</a:t>
          </a:r>
          <a:r>
            <a:rPr lang="en-US" altLang="zh-TW" sz="1600" b="1" dirty="0" smtClean="0">
              <a:latin typeface="標楷體" pitchFamily="65" charset="-120"/>
              <a:ea typeface="標楷體" pitchFamily="65" charset="-120"/>
            </a:rPr>
            <a:t>Excellence</a:t>
          </a:r>
          <a:endParaRPr lang="zh-TW" altLang="en-US" sz="1600" dirty="0"/>
        </a:p>
      </dgm:t>
    </dgm:pt>
    <dgm:pt modelId="{E9BDF001-A419-4162-8CE2-BA80951063FC}" type="parTrans" cxnId="{618D0425-D6C1-4795-8323-D1B6EEEEF5E3}">
      <dgm:prSet/>
      <dgm:spPr/>
      <dgm:t>
        <a:bodyPr/>
        <a:lstStyle/>
        <a:p>
          <a:endParaRPr lang="zh-TW" altLang="en-US"/>
        </a:p>
      </dgm:t>
    </dgm:pt>
    <dgm:pt modelId="{D042A4EA-E787-490F-887A-BE04FEA16193}" type="sibTrans" cxnId="{618D0425-D6C1-4795-8323-D1B6EEEEF5E3}">
      <dgm:prSet/>
      <dgm:spPr/>
      <dgm:t>
        <a:bodyPr/>
        <a:lstStyle/>
        <a:p>
          <a:endParaRPr lang="zh-TW" altLang="en-US"/>
        </a:p>
      </dgm:t>
    </dgm:pt>
    <dgm:pt modelId="{F5AC286A-6F02-4167-90F1-6A50E7B5E985}">
      <dgm:prSet custT="1"/>
      <dgm:spPr>
        <a:solidFill>
          <a:srgbClr val="33CC33"/>
        </a:solidFill>
      </dgm:spPr>
      <dgm:t>
        <a:bodyPr/>
        <a:lstStyle/>
        <a:p>
          <a:r>
            <a:rPr lang="zh-TW" altLang="en-US" sz="3600" b="1" dirty="0" smtClean="0">
              <a:latin typeface="標楷體" pitchFamily="65" charset="-120"/>
              <a:ea typeface="標楷體" pitchFamily="65" charset="-120"/>
            </a:rPr>
            <a:t>公平</a:t>
          </a:r>
          <a:r>
            <a:rPr lang="en-US" altLang="zh-TW" sz="1600" b="1" dirty="0" smtClean="0">
              <a:latin typeface="標楷體" pitchFamily="65" charset="-120"/>
              <a:ea typeface="標楷體" pitchFamily="65" charset="-120"/>
            </a:rPr>
            <a:t>Equity</a:t>
          </a:r>
          <a:endParaRPr lang="en-US" altLang="zh-TW" sz="1600" b="1" dirty="0">
            <a:latin typeface="標楷體" pitchFamily="65" charset="-120"/>
            <a:ea typeface="標楷體" pitchFamily="65" charset="-120"/>
          </a:endParaRPr>
        </a:p>
      </dgm:t>
    </dgm:pt>
    <dgm:pt modelId="{209451CF-F198-45A9-96CC-E036ADAE9607}" type="parTrans" cxnId="{0732CEAA-30F7-4ABA-9B91-6B75274F7D06}">
      <dgm:prSet/>
      <dgm:spPr/>
      <dgm:t>
        <a:bodyPr/>
        <a:lstStyle/>
        <a:p>
          <a:endParaRPr lang="zh-TW" altLang="en-US"/>
        </a:p>
      </dgm:t>
    </dgm:pt>
    <dgm:pt modelId="{A369DF43-C150-43F3-9FBE-8D4A21FEBD6D}" type="sibTrans" cxnId="{0732CEAA-30F7-4ABA-9B91-6B75274F7D06}">
      <dgm:prSet/>
      <dgm:spPr/>
      <dgm:t>
        <a:bodyPr/>
        <a:lstStyle/>
        <a:p>
          <a:endParaRPr lang="zh-TW" altLang="en-US"/>
        </a:p>
      </dgm:t>
    </dgm:pt>
    <dgm:pt modelId="{9F522F5D-FBDD-41DC-8286-F0A60DD11E0C}">
      <dgm:prSet custT="1"/>
      <dgm:spPr>
        <a:solidFill>
          <a:srgbClr val="00B0F0"/>
        </a:solidFill>
      </dgm:spPr>
      <dgm:t>
        <a:bodyPr/>
        <a:lstStyle/>
        <a:p>
          <a:r>
            <a:rPr lang="zh-TW" altLang="en-US" sz="3600" b="1" dirty="0" smtClean="0">
              <a:latin typeface="標楷體" pitchFamily="65" charset="-120"/>
              <a:ea typeface="標楷體" pitchFamily="65" charset="-120"/>
            </a:rPr>
            <a:t>效能</a:t>
          </a:r>
          <a:r>
            <a:rPr lang="en-US" altLang="zh-TW" sz="1200" b="1" dirty="0" smtClean="0">
              <a:latin typeface="標楷體" pitchFamily="65" charset="-120"/>
              <a:ea typeface="標楷體" pitchFamily="65" charset="-120"/>
            </a:rPr>
            <a:t>Effectiveness</a:t>
          </a:r>
          <a:endParaRPr lang="en-US" altLang="zh-TW" sz="1200" b="1" dirty="0">
            <a:latin typeface="標楷體" pitchFamily="65" charset="-120"/>
            <a:ea typeface="標楷體" pitchFamily="65" charset="-120"/>
          </a:endParaRPr>
        </a:p>
      </dgm:t>
    </dgm:pt>
    <dgm:pt modelId="{2C11C34F-7A62-44FD-8233-D95F95303ECA}" type="parTrans" cxnId="{4A029A17-01AB-4A44-8281-948CF642F417}">
      <dgm:prSet/>
      <dgm:spPr/>
      <dgm:t>
        <a:bodyPr/>
        <a:lstStyle/>
        <a:p>
          <a:endParaRPr lang="zh-TW" altLang="en-US"/>
        </a:p>
      </dgm:t>
    </dgm:pt>
    <dgm:pt modelId="{7AF679EE-1BFF-4E74-8947-C84B2C905C76}" type="sibTrans" cxnId="{4A029A17-01AB-4A44-8281-948CF642F417}">
      <dgm:prSet/>
      <dgm:spPr/>
      <dgm:t>
        <a:bodyPr/>
        <a:lstStyle/>
        <a:p>
          <a:endParaRPr lang="zh-TW" altLang="en-US"/>
        </a:p>
      </dgm:t>
    </dgm:pt>
    <dgm:pt modelId="{E0D25525-5C67-4F8C-ABB2-07E67E94A50D}">
      <dgm:prSet/>
      <dgm:spPr>
        <a:solidFill>
          <a:srgbClr val="FF9900">
            <a:alpha val="90000"/>
          </a:srgbClr>
        </a:solidFill>
      </dgm:spPr>
      <dgm:t>
        <a:bodyPr/>
        <a:lstStyle/>
        <a:p>
          <a:r>
            <a:rPr lang="zh-TW" altLang="en-US" dirty="0" smtClean="0"/>
            <a:t>教育雲計畫</a:t>
          </a:r>
          <a:endParaRPr lang="zh-TW" altLang="en-US" dirty="0"/>
        </a:p>
      </dgm:t>
    </dgm:pt>
    <dgm:pt modelId="{2CEE72BB-1E3E-48C2-A483-52669002483F}" type="parTrans" cxnId="{C9875E17-8B60-4658-99C9-F4CCE6B2F62E}">
      <dgm:prSet/>
      <dgm:spPr/>
      <dgm:t>
        <a:bodyPr/>
        <a:lstStyle/>
        <a:p>
          <a:endParaRPr lang="zh-TW" altLang="en-US"/>
        </a:p>
      </dgm:t>
    </dgm:pt>
    <dgm:pt modelId="{20F2E27D-040A-4F68-BBC7-B976B793E7F9}" type="sibTrans" cxnId="{C9875E17-8B60-4658-99C9-F4CCE6B2F62E}">
      <dgm:prSet/>
      <dgm:spPr/>
      <dgm:t>
        <a:bodyPr/>
        <a:lstStyle/>
        <a:p>
          <a:endParaRPr lang="zh-TW" altLang="en-US"/>
        </a:p>
      </dgm:t>
    </dgm:pt>
    <dgm:pt modelId="{38D6820F-19C1-46C0-A749-3B5CC351E8DF}">
      <dgm:prSet/>
      <dgm:spPr>
        <a:solidFill>
          <a:srgbClr val="FF9900">
            <a:alpha val="90000"/>
          </a:srgbClr>
        </a:solidFill>
      </dgm:spPr>
      <dgm:t>
        <a:bodyPr/>
        <a:lstStyle/>
        <a:p>
          <a:r>
            <a:rPr lang="en-US" altLang="zh-TW" dirty="0" smtClean="0"/>
            <a:t>AIT</a:t>
          </a:r>
          <a:r>
            <a:rPr lang="zh-TW" altLang="en-US" dirty="0" smtClean="0"/>
            <a:t>計畫</a:t>
          </a:r>
          <a:endParaRPr lang="zh-TW" altLang="en-US" dirty="0"/>
        </a:p>
      </dgm:t>
    </dgm:pt>
    <dgm:pt modelId="{5B934818-6975-4933-B07F-2573A05ED2C9}" type="parTrans" cxnId="{0A786316-8628-4572-9568-82A159ECBAB6}">
      <dgm:prSet/>
      <dgm:spPr/>
      <dgm:t>
        <a:bodyPr/>
        <a:lstStyle/>
        <a:p>
          <a:endParaRPr lang="zh-TW" altLang="en-US"/>
        </a:p>
      </dgm:t>
    </dgm:pt>
    <dgm:pt modelId="{E6A53844-53EC-46F6-9268-0DA2E1757066}" type="sibTrans" cxnId="{0A786316-8628-4572-9568-82A159ECBAB6}">
      <dgm:prSet/>
      <dgm:spPr/>
      <dgm:t>
        <a:bodyPr/>
        <a:lstStyle/>
        <a:p>
          <a:endParaRPr lang="zh-TW" altLang="en-US"/>
        </a:p>
      </dgm:t>
    </dgm:pt>
    <dgm:pt modelId="{1CAEDE75-AA41-471D-B68A-058AAC19B954}">
      <dgm:prSet/>
      <dgm:spPr>
        <a:solidFill>
          <a:srgbClr val="FF9900">
            <a:alpha val="90000"/>
          </a:srgbClr>
        </a:solidFill>
      </dgm:spPr>
      <dgm:t>
        <a:bodyPr/>
        <a:lstStyle/>
        <a:p>
          <a:r>
            <a:rPr lang="en-US" altLang="zh-TW" dirty="0" smtClean="0"/>
            <a:t>    Mobile</a:t>
          </a:r>
          <a:r>
            <a:rPr lang="zh-TW" altLang="en-US" dirty="0" smtClean="0"/>
            <a:t>　計畫　</a:t>
          </a:r>
          <a:endParaRPr lang="zh-TW" altLang="en-US" dirty="0"/>
        </a:p>
      </dgm:t>
    </dgm:pt>
    <dgm:pt modelId="{6E2BAB0C-A8F7-4A9A-B860-BFD151CCD2AE}" type="parTrans" cxnId="{A7C0C1F2-EF10-4361-9C2F-BFB30A752C67}">
      <dgm:prSet/>
      <dgm:spPr/>
      <dgm:t>
        <a:bodyPr/>
        <a:lstStyle/>
        <a:p>
          <a:endParaRPr lang="zh-TW" altLang="en-US"/>
        </a:p>
      </dgm:t>
    </dgm:pt>
    <dgm:pt modelId="{2FD155D3-072E-4FAB-AECE-2BC743DD2684}" type="sibTrans" cxnId="{A7C0C1F2-EF10-4361-9C2F-BFB30A752C67}">
      <dgm:prSet/>
      <dgm:spPr/>
      <dgm:t>
        <a:bodyPr/>
        <a:lstStyle/>
        <a:p>
          <a:endParaRPr lang="zh-TW" altLang="en-US"/>
        </a:p>
      </dgm:t>
    </dgm:pt>
    <dgm:pt modelId="{D5015B9B-DA66-4CF7-B1B7-01CA84FCE6F9}" type="pres">
      <dgm:prSet presAssocID="{35F817AD-2261-4887-BFDA-E87E215A4DDB}" presName="theList" presStyleCnt="0">
        <dgm:presLayoutVars>
          <dgm:dir/>
          <dgm:animLvl val="lvl"/>
          <dgm:resizeHandles val="exact"/>
        </dgm:presLayoutVars>
      </dgm:prSet>
      <dgm:spPr/>
      <dgm:t>
        <a:bodyPr/>
        <a:lstStyle/>
        <a:p>
          <a:endParaRPr lang="zh-TW" altLang="en-US"/>
        </a:p>
      </dgm:t>
    </dgm:pt>
    <dgm:pt modelId="{E5CA0BF7-0662-4ADA-B34B-EDFC776B154D}" type="pres">
      <dgm:prSet presAssocID="{3BC98D45-2084-4E00-9C94-10CA99FCEC1D}" presName="compNode" presStyleCnt="0"/>
      <dgm:spPr/>
    </dgm:pt>
    <dgm:pt modelId="{5A41F1E2-3EED-4614-A759-8FCF2636460A}" type="pres">
      <dgm:prSet presAssocID="{3BC98D45-2084-4E00-9C94-10CA99FCEC1D}" presName="noGeometry" presStyleCnt="0"/>
      <dgm:spPr/>
    </dgm:pt>
    <dgm:pt modelId="{E8297849-C416-4298-9354-F0D7DB774B99}" type="pres">
      <dgm:prSet presAssocID="{3BC98D45-2084-4E00-9C94-10CA99FCEC1D}" presName="childTextVisible" presStyleLbl="bgAccFollowNode1" presStyleIdx="0" presStyleCnt="3" custAng="20740533" custScaleX="131012" custLinFactNeighborX="17319" custLinFactNeighborY="-22181">
        <dgm:presLayoutVars>
          <dgm:bulletEnabled val="1"/>
        </dgm:presLayoutVars>
      </dgm:prSet>
      <dgm:spPr/>
      <dgm:t>
        <a:bodyPr/>
        <a:lstStyle/>
        <a:p>
          <a:endParaRPr lang="zh-TW" altLang="en-US"/>
        </a:p>
      </dgm:t>
    </dgm:pt>
    <dgm:pt modelId="{8E1FB841-1434-4CB5-B78F-DD95D527A9E8}" type="pres">
      <dgm:prSet presAssocID="{3BC98D45-2084-4E00-9C94-10CA99FCEC1D}" presName="childTextHidden" presStyleLbl="bgAccFollowNode1" presStyleIdx="0" presStyleCnt="3"/>
      <dgm:spPr/>
      <dgm:t>
        <a:bodyPr/>
        <a:lstStyle/>
        <a:p>
          <a:endParaRPr lang="zh-TW" altLang="en-US"/>
        </a:p>
      </dgm:t>
    </dgm:pt>
    <dgm:pt modelId="{1020AEF7-88F4-40F8-916A-97B3578FB84F}" type="pres">
      <dgm:prSet presAssocID="{3BC98D45-2084-4E00-9C94-10CA99FCEC1D}" presName="parentText" presStyleLbl="node1" presStyleIdx="0" presStyleCnt="3" custScaleX="178403" custScaleY="168460" custLinFactNeighborX="23846" custLinFactNeighborY="-94941">
        <dgm:presLayoutVars>
          <dgm:chMax val="1"/>
          <dgm:bulletEnabled val="1"/>
        </dgm:presLayoutVars>
      </dgm:prSet>
      <dgm:spPr/>
      <dgm:t>
        <a:bodyPr/>
        <a:lstStyle/>
        <a:p>
          <a:endParaRPr lang="zh-TW" altLang="en-US"/>
        </a:p>
      </dgm:t>
    </dgm:pt>
    <dgm:pt modelId="{D292409B-BB45-48A8-81FD-4605BCE59A1A}" type="pres">
      <dgm:prSet presAssocID="{3BC98D45-2084-4E00-9C94-10CA99FCEC1D}" presName="aSpace" presStyleCnt="0"/>
      <dgm:spPr/>
    </dgm:pt>
    <dgm:pt modelId="{0E8FBA3C-810B-492A-8772-D9ADA0F496A8}" type="pres">
      <dgm:prSet presAssocID="{F5AC286A-6F02-4167-90F1-6A50E7B5E985}" presName="compNode" presStyleCnt="0"/>
      <dgm:spPr/>
    </dgm:pt>
    <dgm:pt modelId="{EF9893D3-34CB-4100-AE7C-36D663310E45}" type="pres">
      <dgm:prSet presAssocID="{F5AC286A-6F02-4167-90F1-6A50E7B5E985}" presName="noGeometry" presStyleCnt="0"/>
      <dgm:spPr/>
    </dgm:pt>
    <dgm:pt modelId="{3F1DC12A-6789-4C6F-A252-3A01F73CFEE9}" type="pres">
      <dgm:prSet presAssocID="{F5AC286A-6F02-4167-90F1-6A50E7B5E985}" presName="childTextVisible" presStyleLbl="bgAccFollowNode1" presStyleIdx="1" presStyleCnt="3" custAng="20408381" custScaleX="128162" custLinFactNeighborX="4955" custLinFactNeighborY="-17236">
        <dgm:presLayoutVars>
          <dgm:bulletEnabled val="1"/>
        </dgm:presLayoutVars>
      </dgm:prSet>
      <dgm:spPr/>
      <dgm:t>
        <a:bodyPr/>
        <a:lstStyle/>
        <a:p>
          <a:endParaRPr lang="zh-TW" altLang="en-US"/>
        </a:p>
      </dgm:t>
    </dgm:pt>
    <dgm:pt modelId="{4A0BDB7D-618B-4CAB-81AE-0C7F845FD93C}" type="pres">
      <dgm:prSet presAssocID="{F5AC286A-6F02-4167-90F1-6A50E7B5E985}" presName="childTextHidden" presStyleLbl="bgAccFollowNode1" presStyleIdx="1" presStyleCnt="3"/>
      <dgm:spPr/>
      <dgm:t>
        <a:bodyPr/>
        <a:lstStyle/>
        <a:p>
          <a:endParaRPr lang="zh-TW" altLang="en-US"/>
        </a:p>
      </dgm:t>
    </dgm:pt>
    <dgm:pt modelId="{6862A5C9-EE6F-4747-8A22-1786E96945DE}" type="pres">
      <dgm:prSet presAssocID="{F5AC286A-6F02-4167-90F1-6A50E7B5E985}" presName="parentText" presStyleLbl="node1" presStyleIdx="1" presStyleCnt="3" custScaleX="172466" custScaleY="168754" custLinFactNeighborX="-7108" custLinFactNeighborY="-94794">
        <dgm:presLayoutVars>
          <dgm:chMax val="1"/>
          <dgm:bulletEnabled val="1"/>
        </dgm:presLayoutVars>
      </dgm:prSet>
      <dgm:spPr/>
      <dgm:t>
        <a:bodyPr/>
        <a:lstStyle/>
        <a:p>
          <a:endParaRPr lang="zh-TW" altLang="en-US"/>
        </a:p>
      </dgm:t>
    </dgm:pt>
    <dgm:pt modelId="{C131A2CA-596A-4F4D-8018-10D43E3FF71E}" type="pres">
      <dgm:prSet presAssocID="{F5AC286A-6F02-4167-90F1-6A50E7B5E985}" presName="aSpace" presStyleCnt="0"/>
      <dgm:spPr/>
    </dgm:pt>
    <dgm:pt modelId="{9DD56B2D-9A9F-4A19-B948-33A5C433C648}" type="pres">
      <dgm:prSet presAssocID="{9F522F5D-FBDD-41DC-8286-F0A60DD11E0C}" presName="compNode" presStyleCnt="0"/>
      <dgm:spPr/>
    </dgm:pt>
    <dgm:pt modelId="{DD87DF89-C94C-4DE8-B945-EA47C6E3723F}" type="pres">
      <dgm:prSet presAssocID="{9F522F5D-FBDD-41DC-8286-F0A60DD11E0C}" presName="noGeometry" presStyleCnt="0"/>
      <dgm:spPr/>
    </dgm:pt>
    <dgm:pt modelId="{9C25D08A-8E6A-4F20-88FB-C6B645F5792C}" type="pres">
      <dgm:prSet presAssocID="{9F522F5D-FBDD-41DC-8286-F0A60DD11E0C}" presName="childTextVisible" presStyleLbl="bgAccFollowNode1" presStyleIdx="2" presStyleCnt="3" custAng="20551017" custScaleX="124843" custLinFactNeighborX="11189" custLinFactNeighborY="-26276">
        <dgm:presLayoutVars>
          <dgm:bulletEnabled val="1"/>
        </dgm:presLayoutVars>
      </dgm:prSet>
      <dgm:spPr/>
      <dgm:t>
        <a:bodyPr/>
        <a:lstStyle/>
        <a:p>
          <a:endParaRPr lang="zh-TW" altLang="en-US"/>
        </a:p>
      </dgm:t>
    </dgm:pt>
    <dgm:pt modelId="{5718C0D1-A156-4199-83F4-0F0A0B7CE5F5}" type="pres">
      <dgm:prSet presAssocID="{9F522F5D-FBDD-41DC-8286-F0A60DD11E0C}" presName="childTextHidden" presStyleLbl="bgAccFollowNode1" presStyleIdx="2" presStyleCnt="3"/>
      <dgm:spPr/>
      <dgm:t>
        <a:bodyPr/>
        <a:lstStyle/>
        <a:p>
          <a:endParaRPr lang="zh-TW" altLang="en-US"/>
        </a:p>
      </dgm:t>
    </dgm:pt>
    <dgm:pt modelId="{0CE1B4AB-70E5-4C54-BA1A-10395DF93806}" type="pres">
      <dgm:prSet presAssocID="{9F522F5D-FBDD-41DC-8286-F0A60DD11E0C}" presName="parentText" presStyleLbl="node1" presStyleIdx="2" presStyleCnt="3" custScaleX="180436" custScaleY="183865" custLinFactNeighborX="-19772" custLinFactNeighborY="-97660">
        <dgm:presLayoutVars>
          <dgm:chMax val="1"/>
          <dgm:bulletEnabled val="1"/>
        </dgm:presLayoutVars>
      </dgm:prSet>
      <dgm:spPr/>
      <dgm:t>
        <a:bodyPr/>
        <a:lstStyle/>
        <a:p>
          <a:endParaRPr lang="zh-TW" altLang="en-US"/>
        </a:p>
      </dgm:t>
    </dgm:pt>
  </dgm:ptLst>
  <dgm:cxnLst>
    <dgm:cxn modelId="{98FDA10F-B42C-4505-97FC-3F989AD5F4A9}" type="presOf" srcId="{1CAEDE75-AA41-471D-B68A-058AAC19B954}" destId="{5718C0D1-A156-4199-83F4-0F0A0B7CE5F5}" srcOrd="1" destOrd="0" presId="urn:microsoft.com/office/officeart/2005/8/layout/hProcess6"/>
    <dgm:cxn modelId="{71583C1B-96B4-4AB9-BA78-26D35867EB7C}" type="presOf" srcId="{3BC98D45-2084-4E00-9C94-10CA99FCEC1D}" destId="{1020AEF7-88F4-40F8-916A-97B3578FB84F}" srcOrd="0" destOrd="0" presId="urn:microsoft.com/office/officeart/2005/8/layout/hProcess6"/>
    <dgm:cxn modelId="{0732CEAA-30F7-4ABA-9B91-6B75274F7D06}" srcId="{35F817AD-2261-4887-BFDA-E87E215A4DDB}" destId="{F5AC286A-6F02-4167-90F1-6A50E7B5E985}" srcOrd="1" destOrd="0" parTransId="{209451CF-F198-45A9-96CC-E036ADAE9607}" sibTransId="{A369DF43-C150-43F3-9FBE-8D4A21FEBD6D}"/>
    <dgm:cxn modelId="{19003EFE-FFD7-47E3-80E4-304FF2638B9C}" type="presOf" srcId="{38D6820F-19C1-46C0-A749-3B5CC351E8DF}" destId="{3F1DC12A-6789-4C6F-A252-3A01F73CFEE9}" srcOrd="0" destOrd="0" presId="urn:microsoft.com/office/officeart/2005/8/layout/hProcess6"/>
    <dgm:cxn modelId="{EF065E34-A0BC-4656-B847-D35FD600C997}" type="presOf" srcId="{E0D25525-5C67-4F8C-ABB2-07E67E94A50D}" destId="{8E1FB841-1434-4CB5-B78F-DD95D527A9E8}" srcOrd="1" destOrd="0" presId="urn:microsoft.com/office/officeart/2005/8/layout/hProcess6"/>
    <dgm:cxn modelId="{2750BDC1-356F-4188-8B96-56BFB32F19D4}" type="presOf" srcId="{35F817AD-2261-4887-BFDA-E87E215A4DDB}" destId="{D5015B9B-DA66-4CF7-B1B7-01CA84FCE6F9}" srcOrd="0" destOrd="0" presId="urn:microsoft.com/office/officeart/2005/8/layout/hProcess6"/>
    <dgm:cxn modelId="{C9875E17-8B60-4658-99C9-F4CCE6B2F62E}" srcId="{3BC98D45-2084-4E00-9C94-10CA99FCEC1D}" destId="{E0D25525-5C67-4F8C-ABB2-07E67E94A50D}" srcOrd="0" destOrd="0" parTransId="{2CEE72BB-1E3E-48C2-A483-52669002483F}" sibTransId="{20F2E27D-040A-4F68-BBC7-B976B793E7F9}"/>
    <dgm:cxn modelId="{0A786316-8628-4572-9568-82A159ECBAB6}" srcId="{F5AC286A-6F02-4167-90F1-6A50E7B5E985}" destId="{38D6820F-19C1-46C0-A749-3B5CC351E8DF}" srcOrd="0" destOrd="0" parTransId="{5B934818-6975-4933-B07F-2573A05ED2C9}" sibTransId="{E6A53844-53EC-46F6-9268-0DA2E1757066}"/>
    <dgm:cxn modelId="{A7C0C1F2-EF10-4361-9C2F-BFB30A752C67}" srcId="{9F522F5D-FBDD-41DC-8286-F0A60DD11E0C}" destId="{1CAEDE75-AA41-471D-B68A-058AAC19B954}" srcOrd="0" destOrd="0" parTransId="{6E2BAB0C-A8F7-4A9A-B860-BFD151CCD2AE}" sibTransId="{2FD155D3-072E-4FAB-AECE-2BC743DD2684}"/>
    <dgm:cxn modelId="{0F418945-5B12-448A-8CA1-F97845078191}" type="presOf" srcId="{9F522F5D-FBDD-41DC-8286-F0A60DD11E0C}" destId="{0CE1B4AB-70E5-4C54-BA1A-10395DF93806}" srcOrd="0" destOrd="0" presId="urn:microsoft.com/office/officeart/2005/8/layout/hProcess6"/>
    <dgm:cxn modelId="{460456BA-B4C9-4C1B-B2FC-EBDD3FB8D416}" type="presOf" srcId="{38D6820F-19C1-46C0-A749-3B5CC351E8DF}" destId="{4A0BDB7D-618B-4CAB-81AE-0C7F845FD93C}" srcOrd="1" destOrd="0" presId="urn:microsoft.com/office/officeart/2005/8/layout/hProcess6"/>
    <dgm:cxn modelId="{618D0425-D6C1-4795-8323-D1B6EEEEF5E3}" srcId="{35F817AD-2261-4887-BFDA-E87E215A4DDB}" destId="{3BC98D45-2084-4E00-9C94-10CA99FCEC1D}" srcOrd="0" destOrd="0" parTransId="{E9BDF001-A419-4162-8CE2-BA80951063FC}" sibTransId="{D042A4EA-E787-490F-887A-BE04FEA16193}"/>
    <dgm:cxn modelId="{906EEA2D-E91E-4965-A45A-DB58E0AF5168}" type="presOf" srcId="{E0D25525-5C67-4F8C-ABB2-07E67E94A50D}" destId="{E8297849-C416-4298-9354-F0D7DB774B99}" srcOrd="0" destOrd="0" presId="urn:microsoft.com/office/officeart/2005/8/layout/hProcess6"/>
    <dgm:cxn modelId="{A4571096-44FE-44C8-B626-F6F1A83EF852}" type="presOf" srcId="{F5AC286A-6F02-4167-90F1-6A50E7B5E985}" destId="{6862A5C9-EE6F-4747-8A22-1786E96945DE}" srcOrd="0" destOrd="0" presId="urn:microsoft.com/office/officeart/2005/8/layout/hProcess6"/>
    <dgm:cxn modelId="{CBBEE774-2F33-444A-95B8-B3B4BC976B8F}" type="presOf" srcId="{1CAEDE75-AA41-471D-B68A-058AAC19B954}" destId="{9C25D08A-8E6A-4F20-88FB-C6B645F5792C}" srcOrd="0" destOrd="0" presId="urn:microsoft.com/office/officeart/2005/8/layout/hProcess6"/>
    <dgm:cxn modelId="{4A029A17-01AB-4A44-8281-948CF642F417}" srcId="{35F817AD-2261-4887-BFDA-E87E215A4DDB}" destId="{9F522F5D-FBDD-41DC-8286-F0A60DD11E0C}" srcOrd="2" destOrd="0" parTransId="{2C11C34F-7A62-44FD-8233-D95F95303ECA}" sibTransId="{7AF679EE-1BFF-4E74-8947-C84B2C905C76}"/>
    <dgm:cxn modelId="{C2AC560D-183C-4122-921C-2DA684692128}" type="presParOf" srcId="{D5015B9B-DA66-4CF7-B1B7-01CA84FCE6F9}" destId="{E5CA0BF7-0662-4ADA-B34B-EDFC776B154D}" srcOrd="0" destOrd="0" presId="urn:microsoft.com/office/officeart/2005/8/layout/hProcess6"/>
    <dgm:cxn modelId="{613610A1-10BA-45F1-B8C1-CB6EB4380805}" type="presParOf" srcId="{E5CA0BF7-0662-4ADA-B34B-EDFC776B154D}" destId="{5A41F1E2-3EED-4614-A759-8FCF2636460A}" srcOrd="0" destOrd="0" presId="urn:microsoft.com/office/officeart/2005/8/layout/hProcess6"/>
    <dgm:cxn modelId="{B5E41681-CCD5-4E54-8AC1-1FFF19A087A9}" type="presParOf" srcId="{E5CA0BF7-0662-4ADA-B34B-EDFC776B154D}" destId="{E8297849-C416-4298-9354-F0D7DB774B99}" srcOrd="1" destOrd="0" presId="urn:microsoft.com/office/officeart/2005/8/layout/hProcess6"/>
    <dgm:cxn modelId="{9EAFD84A-E517-4E3A-B15E-2B3D4036347B}" type="presParOf" srcId="{E5CA0BF7-0662-4ADA-B34B-EDFC776B154D}" destId="{8E1FB841-1434-4CB5-B78F-DD95D527A9E8}" srcOrd="2" destOrd="0" presId="urn:microsoft.com/office/officeart/2005/8/layout/hProcess6"/>
    <dgm:cxn modelId="{D42BB6A0-1DB4-48C7-ADF9-9D0D5D695B5C}" type="presParOf" srcId="{E5CA0BF7-0662-4ADA-B34B-EDFC776B154D}" destId="{1020AEF7-88F4-40F8-916A-97B3578FB84F}" srcOrd="3" destOrd="0" presId="urn:microsoft.com/office/officeart/2005/8/layout/hProcess6"/>
    <dgm:cxn modelId="{6E2AE1A9-B755-4ECC-AA3D-B5C76B0E142F}" type="presParOf" srcId="{D5015B9B-DA66-4CF7-B1B7-01CA84FCE6F9}" destId="{D292409B-BB45-48A8-81FD-4605BCE59A1A}" srcOrd="1" destOrd="0" presId="urn:microsoft.com/office/officeart/2005/8/layout/hProcess6"/>
    <dgm:cxn modelId="{F10E3628-D2C8-489B-93C2-D31086C97AF0}" type="presParOf" srcId="{D5015B9B-DA66-4CF7-B1B7-01CA84FCE6F9}" destId="{0E8FBA3C-810B-492A-8772-D9ADA0F496A8}" srcOrd="2" destOrd="0" presId="urn:microsoft.com/office/officeart/2005/8/layout/hProcess6"/>
    <dgm:cxn modelId="{C33811A9-FA94-4525-BF36-A99AED4E10F7}" type="presParOf" srcId="{0E8FBA3C-810B-492A-8772-D9ADA0F496A8}" destId="{EF9893D3-34CB-4100-AE7C-36D663310E45}" srcOrd="0" destOrd="0" presId="urn:microsoft.com/office/officeart/2005/8/layout/hProcess6"/>
    <dgm:cxn modelId="{7344D0E7-A530-4848-93FE-CD330DE60563}" type="presParOf" srcId="{0E8FBA3C-810B-492A-8772-D9ADA0F496A8}" destId="{3F1DC12A-6789-4C6F-A252-3A01F73CFEE9}" srcOrd="1" destOrd="0" presId="urn:microsoft.com/office/officeart/2005/8/layout/hProcess6"/>
    <dgm:cxn modelId="{4C8CBDA7-DB56-4965-AD84-15B0BB1B4F4B}" type="presParOf" srcId="{0E8FBA3C-810B-492A-8772-D9ADA0F496A8}" destId="{4A0BDB7D-618B-4CAB-81AE-0C7F845FD93C}" srcOrd="2" destOrd="0" presId="urn:microsoft.com/office/officeart/2005/8/layout/hProcess6"/>
    <dgm:cxn modelId="{0CE29C08-D80B-451D-B9CA-1CA8B9E05F52}" type="presParOf" srcId="{0E8FBA3C-810B-492A-8772-D9ADA0F496A8}" destId="{6862A5C9-EE6F-4747-8A22-1786E96945DE}" srcOrd="3" destOrd="0" presId="urn:microsoft.com/office/officeart/2005/8/layout/hProcess6"/>
    <dgm:cxn modelId="{E6311837-28A5-42FA-9F14-3EDB88BA82EE}" type="presParOf" srcId="{D5015B9B-DA66-4CF7-B1B7-01CA84FCE6F9}" destId="{C131A2CA-596A-4F4D-8018-10D43E3FF71E}" srcOrd="3" destOrd="0" presId="urn:microsoft.com/office/officeart/2005/8/layout/hProcess6"/>
    <dgm:cxn modelId="{DB953C64-661E-4E82-8213-2FA379E2856A}" type="presParOf" srcId="{D5015B9B-DA66-4CF7-B1B7-01CA84FCE6F9}" destId="{9DD56B2D-9A9F-4A19-B948-33A5C433C648}" srcOrd="4" destOrd="0" presId="urn:microsoft.com/office/officeart/2005/8/layout/hProcess6"/>
    <dgm:cxn modelId="{5B825C1A-52C0-4813-A447-043DC8883154}" type="presParOf" srcId="{9DD56B2D-9A9F-4A19-B948-33A5C433C648}" destId="{DD87DF89-C94C-4DE8-B945-EA47C6E3723F}" srcOrd="0" destOrd="0" presId="urn:microsoft.com/office/officeart/2005/8/layout/hProcess6"/>
    <dgm:cxn modelId="{357E756E-2745-4719-8958-6CDC6C092465}" type="presParOf" srcId="{9DD56B2D-9A9F-4A19-B948-33A5C433C648}" destId="{9C25D08A-8E6A-4F20-88FB-C6B645F5792C}" srcOrd="1" destOrd="0" presId="urn:microsoft.com/office/officeart/2005/8/layout/hProcess6"/>
    <dgm:cxn modelId="{1653C5E5-5768-40E2-A2A2-D590BFB7C68F}" type="presParOf" srcId="{9DD56B2D-9A9F-4A19-B948-33A5C433C648}" destId="{5718C0D1-A156-4199-83F4-0F0A0B7CE5F5}" srcOrd="2" destOrd="0" presId="urn:microsoft.com/office/officeart/2005/8/layout/hProcess6"/>
    <dgm:cxn modelId="{02F6631C-EF84-4F37-866B-73DE2AE37371}" type="presParOf" srcId="{9DD56B2D-9A9F-4A19-B948-33A5C433C648}" destId="{0CE1B4AB-70E5-4C54-BA1A-10395DF93806}" srcOrd="3" destOrd="0" presId="urn:microsoft.com/office/officeart/2005/8/layout/hProcess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BE26CE-5CEF-41D4-B586-97FDB0BF73E7}" type="doc">
      <dgm:prSet loTypeId="urn:microsoft.com/office/officeart/2005/8/layout/vList4" loCatId="list" qsTypeId="urn:microsoft.com/office/officeart/2005/8/quickstyle/3d1" qsCatId="3D" csTypeId="urn:microsoft.com/office/officeart/2005/8/colors/accent1_2#5" csCatId="accent1" phldr="1"/>
      <dgm:spPr/>
      <dgm:t>
        <a:bodyPr/>
        <a:lstStyle/>
        <a:p>
          <a:endParaRPr lang="zh-TW" altLang="en-US"/>
        </a:p>
      </dgm:t>
    </dgm:pt>
    <dgm:pt modelId="{D99958A2-3E04-4FD2-B744-B804932A18E4}">
      <dgm:prSet phldrT="[文字]" custT="1"/>
      <dgm:spPr>
        <a:solidFill>
          <a:srgbClr val="D60093"/>
        </a:solidFill>
      </dgm:spPr>
      <dgm:t>
        <a:bodyPr anchor="ctr" anchorCtr="0"/>
        <a:lstStyle/>
        <a:p>
          <a:pPr algn="l" rtl="0">
            <a:lnSpc>
              <a:spcPct val="100000"/>
            </a:lnSpc>
            <a:spcBef>
              <a:spcPts val="600"/>
            </a:spcBef>
            <a:spcAft>
              <a:spcPts val="0"/>
            </a:spcAft>
          </a:pPr>
          <a:r>
            <a:rPr kumimoji="1" lang="zh-TW" altLang="en-US" sz="2000" b="1" i="0" u="none" strike="noStrike" cap="none" normalizeH="0" baseline="0" dirty="0" smtClean="0">
              <a:ln/>
              <a:effectLst>
                <a:outerShdw blurRad="38100" dist="38100" dir="2700000" algn="tl">
                  <a:srgbClr val="000000">
                    <a:alpha val="43137"/>
                  </a:srgbClr>
                </a:outerShdw>
              </a:effectLst>
              <a:latin typeface="Arial" charset="0"/>
              <a:ea typeface="標楷體" pitchFamily="65" charset="-120"/>
            </a:rPr>
            <a:t>卓越  </a:t>
          </a:r>
          <a:r>
            <a:rPr kumimoji="1" lang="en-US" altLang="zh-TW" sz="2000" b="1" i="0" u="none" strike="noStrike"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Excellence</a:t>
          </a:r>
          <a:endParaRPr lang="en-US" altLang="zh-TW"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l" rtl="0">
            <a:lnSpc>
              <a:spcPct val="100000"/>
            </a:lnSpc>
            <a:spcBef>
              <a:spcPts val="600"/>
            </a:spcBef>
            <a:spcAft>
              <a:spcPts val="0"/>
            </a:spcAft>
          </a:pPr>
          <a:r>
            <a:rPr lang="zh-TW" altLang="en-US" sz="2000" b="1" dirty="0" smtClean="0">
              <a:latin typeface="Times New Roman" pitchFamily="18" charset="0"/>
              <a:cs typeface="Times New Roman" pitchFamily="18" charset="0"/>
            </a:rPr>
            <a:t>推出新的「教育局局網」與新「資訊服務入口」（皆由中心直接發展管理），全力發展更個人化、親和性的服務</a:t>
          </a:r>
          <a:endParaRPr lang="en-US" altLang="zh-TW" sz="2000" b="1" dirty="0" smtClean="0">
            <a:solidFill>
              <a:schemeClr val="bg1"/>
            </a:solidFill>
            <a:latin typeface="Times New Roman" pitchFamily="18" charset="0"/>
            <a:cs typeface="Times New Roman" pitchFamily="18" charset="0"/>
          </a:endParaRPr>
        </a:p>
      </dgm:t>
    </dgm:pt>
    <dgm:pt modelId="{F6250FC8-38B3-4A88-B52A-EB4B94C2B5CE}" type="parTrans" cxnId="{9BC5C0E8-34AC-4953-B285-D783D1D57AD4}">
      <dgm:prSet/>
      <dgm:spPr/>
      <dgm:t>
        <a:bodyPr/>
        <a:lstStyle/>
        <a:p>
          <a:endParaRPr lang="zh-TW" altLang="en-US"/>
        </a:p>
      </dgm:t>
    </dgm:pt>
    <dgm:pt modelId="{E7EE5EEB-74DC-4750-AF6F-7CC66EB8CBC0}" type="sibTrans" cxnId="{9BC5C0E8-34AC-4953-B285-D783D1D57AD4}">
      <dgm:prSet/>
      <dgm:spPr/>
      <dgm:t>
        <a:bodyPr/>
        <a:lstStyle/>
        <a:p>
          <a:endParaRPr lang="zh-TW" altLang="en-US"/>
        </a:p>
      </dgm:t>
    </dgm:pt>
    <dgm:pt modelId="{264EC47A-CF72-40EC-AC24-E634FBF4A3C4}">
      <dgm:prSet phldrT="[文字]" custT="1"/>
      <dgm:spPr>
        <a:solidFill>
          <a:srgbClr val="00B050"/>
        </a:solidFill>
      </dgm:spPr>
      <dgm:t>
        <a:bodyPr/>
        <a:lstStyle/>
        <a:p>
          <a:pPr algn="l" rtl="0">
            <a:lnSpc>
              <a:spcPct val="100000"/>
            </a:lnSpc>
            <a:spcBef>
              <a:spcPts val="600"/>
            </a:spcBef>
            <a:spcAft>
              <a:spcPts val="0"/>
            </a:spcAft>
          </a:pPr>
          <a:endParaRPr kumimoji="1" lang="en-US" altLang="zh-TW" sz="2000" b="1" i="0" u="none" strike="noStrike" cap="none" normalizeH="0" baseline="0" dirty="0" smtClean="0">
            <a:ln/>
            <a:effectLst/>
            <a:latin typeface="Arial" charset="0"/>
            <a:ea typeface="標楷體" pitchFamily="65" charset="-120"/>
          </a:endParaRPr>
        </a:p>
        <a:p>
          <a:pPr algn="l" rtl="0">
            <a:lnSpc>
              <a:spcPct val="100000"/>
            </a:lnSpc>
            <a:spcBef>
              <a:spcPts val="600"/>
            </a:spcBef>
            <a:spcAft>
              <a:spcPts val="0"/>
            </a:spcAft>
          </a:pPr>
          <a:r>
            <a:rPr kumimoji="1" lang="zh-TW" altLang="en-US" sz="2000" b="1" i="0" u="none" strike="noStrike" cap="none" normalizeH="0" baseline="0" dirty="0" smtClean="0">
              <a:ln/>
              <a:effectLst>
                <a:outerShdw blurRad="38100" dist="38100" dir="2700000" algn="tl">
                  <a:srgbClr val="000000">
                    <a:alpha val="43137"/>
                  </a:srgbClr>
                </a:outerShdw>
              </a:effectLst>
              <a:latin typeface="Arial" charset="0"/>
              <a:ea typeface="標楷體" pitchFamily="65" charset="-120"/>
            </a:rPr>
            <a:t>公平  </a:t>
          </a:r>
          <a:r>
            <a:rPr kumimoji="1" lang="en-US" altLang="zh-TW" sz="2000" b="1" i="0" u="none" strike="noStrike"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Equity</a:t>
          </a:r>
        </a:p>
        <a:p>
          <a:pPr algn="l" rtl="0">
            <a:lnSpc>
              <a:spcPct val="100000"/>
            </a:lnSpc>
            <a:spcBef>
              <a:spcPts val="600"/>
            </a:spcBef>
            <a:spcAft>
              <a:spcPts val="0"/>
            </a:spcAft>
          </a:pPr>
          <a:r>
            <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rPr>
            <a:t>AIT</a:t>
          </a:r>
          <a:r>
            <a:rPr kumimoji="1" lang="zh-TW" altLang="en-US" sz="2000" b="1" i="0" u="none" strike="noStrike" cap="none" normalizeH="0" baseline="0" dirty="0" smtClean="0">
              <a:ln/>
              <a:effectLst/>
              <a:latin typeface="Times New Roman" pitchFamily="18" charset="0"/>
              <a:ea typeface="標楷體" pitchFamily="65" charset="-120"/>
              <a:cs typeface="Times New Roman" pitchFamily="18" charset="0"/>
            </a:rPr>
            <a:t>計畫（</a:t>
          </a:r>
          <a:r>
            <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rPr>
            <a:t>Academy internet &amp; </a:t>
          </a:r>
          <a:r>
            <a:rPr kumimoji="1" lang="en-US" altLang="zh-TW" sz="2000" b="1" i="0" u="none" strike="noStrike" cap="none" normalizeH="0" baseline="0" dirty="0" err="1" smtClean="0">
              <a:ln/>
              <a:effectLst/>
              <a:latin typeface="Times New Roman" pitchFamily="18" charset="0"/>
              <a:ea typeface="標楷體" pitchFamily="65" charset="-120"/>
              <a:cs typeface="Times New Roman" pitchFamily="18" charset="0"/>
            </a:rPr>
            <a:t>i</a:t>
          </a:r>
          <a:r>
            <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rPr>
            <a:t>-Taiwan)</a:t>
          </a:r>
          <a:r>
            <a:rPr kumimoji="1" lang="zh-TW" altLang="en-US" sz="2000" b="1" i="0" u="none" strike="noStrike" cap="none" normalizeH="0" baseline="0" dirty="0" smtClean="0">
              <a:ln/>
              <a:effectLst/>
              <a:latin typeface="Times New Roman" pitchFamily="18" charset="0"/>
              <a:ea typeface="標楷體" pitchFamily="65" charset="-120"/>
              <a:cs typeface="Times New Roman" pitchFamily="18" charset="0"/>
            </a:rPr>
            <a:t>，讓民眾直接在校園週邊</a:t>
          </a:r>
          <a:r>
            <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rPr>
            <a:t>Wi-Fi</a:t>
          </a:r>
          <a:r>
            <a:rPr kumimoji="1" lang="zh-TW" altLang="en-US" sz="2000" b="1" i="0" u="none" strike="noStrike" cap="none" normalizeH="0" baseline="0" dirty="0" smtClean="0">
              <a:ln/>
              <a:effectLst/>
              <a:latin typeface="Times New Roman" pitchFamily="18" charset="0"/>
              <a:ea typeface="標楷體" pitchFamily="65" charset="-120"/>
              <a:cs typeface="Times New Roman" pitchFamily="18" charset="0"/>
            </a:rPr>
            <a:t>上網</a:t>
          </a:r>
          <a:endParaRPr kumimoji="1" lang="en-US" altLang="zh-TW" sz="2000" b="1" i="0" u="none" strike="noStrike" cap="none" normalizeH="0" baseline="0" dirty="0" smtClean="0">
            <a:ln/>
            <a:effectLst/>
            <a:latin typeface="標楷體" pitchFamily="65" charset="-120"/>
            <a:ea typeface="標楷體" pitchFamily="65" charset="-120"/>
          </a:endParaRPr>
        </a:p>
        <a:p>
          <a:pPr algn="l" rtl="0">
            <a:lnSpc>
              <a:spcPct val="100000"/>
            </a:lnSpc>
            <a:spcBef>
              <a:spcPts val="600"/>
            </a:spcBef>
            <a:spcAft>
              <a:spcPts val="0"/>
            </a:spcAft>
          </a:pPr>
          <a:r>
            <a:rPr kumimoji="1" lang="en-US" altLang="zh-TW" sz="2000" b="0" i="0" u="none" strike="noStrike" cap="none" normalizeH="0" baseline="0" dirty="0" smtClean="0">
              <a:ln/>
              <a:effectLst/>
              <a:latin typeface="Arial" charset="0"/>
              <a:ea typeface="新細明體" pitchFamily="18" charset="-120"/>
            </a:rPr>
            <a:t> </a:t>
          </a:r>
          <a:endParaRPr lang="zh-TW" altLang="en-US" sz="2000" dirty="0"/>
        </a:p>
      </dgm:t>
    </dgm:pt>
    <dgm:pt modelId="{F1DCE0AF-1C05-4DF3-83FF-D5D5B2762E33}" type="parTrans" cxnId="{614BB5A1-10D0-4198-9CD3-F235D4663365}">
      <dgm:prSet/>
      <dgm:spPr/>
      <dgm:t>
        <a:bodyPr/>
        <a:lstStyle/>
        <a:p>
          <a:endParaRPr lang="zh-TW" altLang="en-US"/>
        </a:p>
      </dgm:t>
    </dgm:pt>
    <dgm:pt modelId="{622675B4-2FCF-48BE-ACC2-17FD3B704E8C}" type="sibTrans" cxnId="{614BB5A1-10D0-4198-9CD3-F235D4663365}">
      <dgm:prSet/>
      <dgm:spPr/>
      <dgm:t>
        <a:bodyPr/>
        <a:lstStyle/>
        <a:p>
          <a:endParaRPr lang="zh-TW" altLang="en-US"/>
        </a:p>
      </dgm:t>
    </dgm:pt>
    <dgm:pt modelId="{6FDAE64E-5DE8-40D0-B27A-7DF94F4B7F29}">
      <dgm:prSet phldrT="[文字]" custT="1"/>
      <dgm:spPr>
        <a:solidFill>
          <a:srgbClr val="0070C0"/>
        </a:solidFill>
      </dgm:spPr>
      <dgm: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zh-TW" altLang="en-US" sz="2000" b="1" i="0" u="none" strike="noStrike" cap="none" normalizeH="0" baseline="0" dirty="0" smtClean="0">
              <a:ln/>
              <a:effectLst>
                <a:outerShdw blurRad="38100" dist="38100" dir="2700000" algn="tl">
                  <a:srgbClr val="000000">
                    <a:alpha val="43137"/>
                  </a:srgbClr>
                </a:outerShdw>
              </a:effectLst>
              <a:latin typeface="Arial" charset="0"/>
              <a:ea typeface="標楷體" pitchFamily="65" charset="-120"/>
            </a:rPr>
            <a:t>效能  </a:t>
          </a:r>
          <a:r>
            <a:rPr kumimoji="1" lang="en-US" altLang="zh-TW" sz="2000" b="1" i="0" u="none" strike="noStrike"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Effectiveness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zh-TW" altLang="en-US" sz="2000" b="1" i="0" u="none" strike="noStrike" cap="none" normalizeH="0" baseline="0" dirty="0" smtClean="0">
              <a:ln/>
              <a:effectLst/>
              <a:latin typeface="Times New Roman" pitchFamily="18" charset="0"/>
              <a:ea typeface="標楷體" pitchFamily="65" charset="-120"/>
              <a:cs typeface="Times New Roman" pitchFamily="18" charset="0"/>
            </a:rPr>
            <a:t>推出微學習（</a:t>
          </a:r>
          <a:r>
            <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rPr>
            <a:t>micro-learning)</a:t>
          </a:r>
          <a:r>
            <a:rPr kumimoji="1" lang="zh-TW" altLang="en-US" sz="2000" b="1" i="0" u="none" strike="noStrike" cap="none" normalizeH="0" baseline="0" dirty="0" smtClean="0">
              <a:ln/>
              <a:effectLst/>
              <a:latin typeface="Times New Roman" pitchFamily="18" charset="0"/>
              <a:ea typeface="標楷體" pitchFamily="65" charset="-120"/>
              <a:cs typeface="Times New Roman" pitchFamily="18" charset="0"/>
            </a:rPr>
            <a:t>平台，讓所有的教學與學習資源匯流（現有經費，已建置完成）</a:t>
          </a:r>
          <a:endPar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en-US" altLang="zh-TW" sz="2000" b="1" i="0" u="none" strike="noStrike" cap="none" normalizeH="0" baseline="0" dirty="0" smtClean="0">
            <a:ln/>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zh-TW" sz="2000" b="1" i="0" u="none" strike="noStrike" cap="none" normalizeH="0" baseline="0" dirty="0" smtClean="0">
              <a:ln/>
              <a:effectLst/>
              <a:latin typeface="標楷體" pitchFamily="65" charset="-120"/>
              <a:ea typeface="標楷體" pitchFamily="65" charset="-120"/>
            </a:rPr>
            <a:t> </a:t>
          </a:r>
        </a:p>
      </dgm:t>
    </dgm:pt>
    <dgm:pt modelId="{E41DDFCD-4364-4D54-BBC2-955A183D3A62}" type="parTrans" cxnId="{42BB3319-EA96-42E4-8F0D-247E012E04F5}">
      <dgm:prSet/>
      <dgm:spPr/>
      <dgm:t>
        <a:bodyPr/>
        <a:lstStyle/>
        <a:p>
          <a:endParaRPr lang="zh-TW" altLang="en-US"/>
        </a:p>
      </dgm:t>
    </dgm:pt>
    <dgm:pt modelId="{32DAB3E0-E821-4707-9D5A-7C66E218BCDE}" type="sibTrans" cxnId="{42BB3319-EA96-42E4-8F0D-247E012E04F5}">
      <dgm:prSet/>
      <dgm:spPr/>
      <dgm:t>
        <a:bodyPr/>
        <a:lstStyle/>
        <a:p>
          <a:endParaRPr lang="zh-TW" altLang="en-US"/>
        </a:p>
      </dgm:t>
    </dgm:pt>
    <dgm:pt modelId="{8FB781A8-DBBD-467F-A4CA-C850D2ABD059}" type="pres">
      <dgm:prSet presAssocID="{03BE26CE-5CEF-41D4-B586-97FDB0BF73E7}" presName="linear" presStyleCnt="0">
        <dgm:presLayoutVars>
          <dgm:dir/>
          <dgm:resizeHandles val="exact"/>
        </dgm:presLayoutVars>
      </dgm:prSet>
      <dgm:spPr/>
      <dgm:t>
        <a:bodyPr/>
        <a:lstStyle/>
        <a:p>
          <a:endParaRPr lang="zh-TW" altLang="en-US"/>
        </a:p>
      </dgm:t>
    </dgm:pt>
    <dgm:pt modelId="{005F53F1-37A6-436B-BCEA-4931B09D6F90}" type="pres">
      <dgm:prSet presAssocID="{D99958A2-3E04-4FD2-B744-B804932A18E4}" presName="comp" presStyleCnt="0"/>
      <dgm:spPr/>
    </dgm:pt>
    <dgm:pt modelId="{7FE613CC-73B5-4905-AB84-C34C7F4C336E}" type="pres">
      <dgm:prSet presAssocID="{D99958A2-3E04-4FD2-B744-B804932A18E4}" presName="box" presStyleLbl="node1" presStyleIdx="0" presStyleCnt="3" custLinFactNeighborX="-2042"/>
      <dgm:spPr/>
      <dgm:t>
        <a:bodyPr/>
        <a:lstStyle/>
        <a:p>
          <a:endParaRPr lang="zh-TW" altLang="en-US"/>
        </a:p>
      </dgm:t>
    </dgm:pt>
    <dgm:pt modelId="{2CD197B5-F96E-448A-BBEE-D2CDC5E4C346}" type="pres">
      <dgm:prSet presAssocID="{D99958A2-3E04-4FD2-B744-B804932A18E4}" presName="img" presStyleLbl="fgImgPlace1" presStyleIdx="0" presStyleCnt="3"/>
      <dgm:spPr/>
      <dgm:t>
        <a:bodyPr/>
        <a:lstStyle/>
        <a:p>
          <a:endParaRPr lang="zh-TW" altLang="en-US"/>
        </a:p>
      </dgm:t>
    </dgm:pt>
    <dgm:pt modelId="{AB5A490E-BCCC-4F57-A30B-EFC74A91EA18}" type="pres">
      <dgm:prSet presAssocID="{D99958A2-3E04-4FD2-B744-B804932A18E4}" presName="text" presStyleLbl="node1" presStyleIdx="0" presStyleCnt="3">
        <dgm:presLayoutVars>
          <dgm:bulletEnabled val="1"/>
        </dgm:presLayoutVars>
      </dgm:prSet>
      <dgm:spPr/>
      <dgm:t>
        <a:bodyPr/>
        <a:lstStyle/>
        <a:p>
          <a:endParaRPr lang="zh-TW" altLang="en-US"/>
        </a:p>
      </dgm:t>
    </dgm:pt>
    <dgm:pt modelId="{587E6D3A-076A-47FE-894C-29ADD545C246}" type="pres">
      <dgm:prSet presAssocID="{E7EE5EEB-74DC-4750-AF6F-7CC66EB8CBC0}" presName="spacer" presStyleCnt="0"/>
      <dgm:spPr/>
    </dgm:pt>
    <dgm:pt modelId="{D613D2DE-C173-44D8-9027-F9D28A42EB8E}" type="pres">
      <dgm:prSet presAssocID="{264EC47A-CF72-40EC-AC24-E634FBF4A3C4}" presName="comp" presStyleCnt="0"/>
      <dgm:spPr/>
    </dgm:pt>
    <dgm:pt modelId="{7B6ED434-754B-4A0D-9239-0F14CE285127}" type="pres">
      <dgm:prSet presAssocID="{264EC47A-CF72-40EC-AC24-E634FBF4A3C4}" presName="box" presStyleLbl="node1" presStyleIdx="1" presStyleCnt="3" custScaleY="125773" custLinFactNeighborX="-2042" custLinFactNeighborY="298"/>
      <dgm:spPr/>
      <dgm:t>
        <a:bodyPr/>
        <a:lstStyle/>
        <a:p>
          <a:endParaRPr lang="zh-TW" altLang="en-US"/>
        </a:p>
      </dgm:t>
    </dgm:pt>
    <dgm:pt modelId="{AFB8D11A-005C-442A-BC32-29FD80964DAC}" type="pres">
      <dgm:prSet presAssocID="{264EC47A-CF72-40EC-AC24-E634FBF4A3C4}" presName="img" presStyleLbl="fgImgPlace1" presStyleIdx="1" presStyleCnt="3" custScaleX="96603" custScaleY="111222" custLinFactNeighborX="-534" custLinFactNeighborY="-1823"/>
      <dgm:spPr>
        <a:blipFill rotWithShape="0">
          <a:blip xmlns:r="http://schemas.openxmlformats.org/officeDocument/2006/relationships" r:embed="rId1"/>
          <a:stretch>
            <a:fillRect/>
          </a:stretch>
        </a:blipFill>
      </dgm:spPr>
      <dgm:t>
        <a:bodyPr/>
        <a:lstStyle/>
        <a:p>
          <a:endParaRPr lang="zh-TW" altLang="en-US"/>
        </a:p>
      </dgm:t>
    </dgm:pt>
    <dgm:pt modelId="{CF3D235E-155A-4C84-9ED4-4577CDD4DF1C}" type="pres">
      <dgm:prSet presAssocID="{264EC47A-CF72-40EC-AC24-E634FBF4A3C4}" presName="text" presStyleLbl="node1" presStyleIdx="1" presStyleCnt="3">
        <dgm:presLayoutVars>
          <dgm:bulletEnabled val="1"/>
        </dgm:presLayoutVars>
      </dgm:prSet>
      <dgm:spPr/>
      <dgm:t>
        <a:bodyPr/>
        <a:lstStyle/>
        <a:p>
          <a:endParaRPr lang="zh-TW" altLang="en-US"/>
        </a:p>
      </dgm:t>
    </dgm:pt>
    <dgm:pt modelId="{0F074E7F-885E-4316-8001-5EFFE7943766}" type="pres">
      <dgm:prSet presAssocID="{622675B4-2FCF-48BE-ACC2-17FD3B704E8C}" presName="spacer" presStyleCnt="0"/>
      <dgm:spPr/>
    </dgm:pt>
    <dgm:pt modelId="{FC2059B5-F0B4-4904-8F43-B1DA2DBC358D}" type="pres">
      <dgm:prSet presAssocID="{6FDAE64E-5DE8-40D0-B27A-7DF94F4B7F29}" presName="comp" presStyleCnt="0"/>
      <dgm:spPr/>
    </dgm:pt>
    <dgm:pt modelId="{17B7C5FC-5DD9-4A82-AFBE-C11FA721C4F1}" type="pres">
      <dgm:prSet presAssocID="{6FDAE64E-5DE8-40D0-B27A-7DF94F4B7F29}" presName="box" presStyleLbl="node1" presStyleIdx="2" presStyleCnt="3" custScaleY="121781"/>
      <dgm:spPr/>
      <dgm:t>
        <a:bodyPr/>
        <a:lstStyle/>
        <a:p>
          <a:endParaRPr lang="zh-TW" altLang="en-US"/>
        </a:p>
      </dgm:t>
    </dgm:pt>
    <dgm:pt modelId="{B9F78814-3F31-4F99-8EE1-DB5F5317DB61}" type="pres">
      <dgm:prSet presAssocID="{6FDAE64E-5DE8-40D0-B27A-7DF94F4B7F29}" presName="img" presStyleLbl="fgImgPlace1" presStyleIdx="2" presStyleCnt="3" custScaleX="95535" custScaleY="109520"/>
      <dgm:spPr>
        <a:blipFill rotWithShape="0">
          <a:blip xmlns:r="http://schemas.openxmlformats.org/officeDocument/2006/relationships" r:embed="rId2"/>
          <a:stretch>
            <a:fillRect/>
          </a:stretch>
        </a:blipFill>
      </dgm:spPr>
      <dgm:t>
        <a:bodyPr/>
        <a:lstStyle/>
        <a:p>
          <a:endParaRPr lang="zh-TW" altLang="en-US"/>
        </a:p>
      </dgm:t>
    </dgm:pt>
    <dgm:pt modelId="{6B1E77A6-DD79-4935-BA0E-E91DEEB10B76}" type="pres">
      <dgm:prSet presAssocID="{6FDAE64E-5DE8-40D0-B27A-7DF94F4B7F29}" presName="text" presStyleLbl="node1" presStyleIdx="2" presStyleCnt="3">
        <dgm:presLayoutVars>
          <dgm:bulletEnabled val="1"/>
        </dgm:presLayoutVars>
      </dgm:prSet>
      <dgm:spPr/>
      <dgm:t>
        <a:bodyPr/>
        <a:lstStyle/>
        <a:p>
          <a:endParaRPr lang="zh-TW" altLang="en-US"/>
        </a:p>
      </dgm:t>
    </dgm:pt>
  </dgm:ptLst>
  <dgm:cxnLst>
    <dgm:cxn modelId="{ED34F52C-516B-4122-9E2D-DA68F2FD1E00}" type="presOf" srcId="{6FDAE64E-5DE8-40D0-B27A-7DF94F4B7F29}" destId="{6B1E77A6-DD79-4935-BA0E-E91DEEB10B76}" srcOrd="1" destOrd="0" presId="urn:microsoft.com/office/officeart/2005/8/layout/vList4"/>
    <dgm:cxn modelId="{9BC5C0E8-34AC-4953-B285-D783D1D57AD4}" srcId="{03BE26CE-5CEF-41D4-B586-97FDB0BF73E7}" destId="{D99958A2-3E04-4FD2-B744-B804932A18E4}" srcOrd="0" destOrd="0" parTransId="{F6250FC8-38B3-4A88-B52A-EB4B94C2B5CE}" sibTransId="{E7EE5EEB-74DC-4750-AF6F-7CC66EB8CBC0}"/>
    <dgm:cxn modelId="{C4302DF4-FC07-4FE3-B28F-54F2639CDA99}" type="presOf" srcId="{D99958A2-3E04-4FD2-B744-B804932A18E4}" destId="{7FE613CC-73B5-4905-AB84-C34C7F4C336E}" srcOrd="0" destOrd="0" presId="urn:microsoft.com/office/officeart/2005/8/layout/vList4"/>
    <dgm:cxn modelId="{F15D49A5-EE64-445C-BF61-C408FD4E0A3F}" type="presOf" srcId="{6FDAE64E-5DE8-40D0-B27A-7DF94F4B7F29}" destId="{17B7C5FC-5DD9-4A82-AFBE-C11FA721C4F1}" srcOrd="0" destOrd="0" presId="urn:microsoft.com/office/officeart/2005/8/layout/vList4"/>
    <dgm:cxn modelId="{3343C188-102F-46BB-AA1E-404564C24E35}" type="presOf" srcId="{264EC47A-CF72-40EC-AC24-E634FBF4A3C4}" destId="{CF3D235E-155A-4C84-9ED4-4577CDD4DF1C}" srcOrd="1" destOrd="0" presId="urn:microsoft.com/office/officeart/2005/8/layout/vList4"/>
    <dgm:cxn modelId="{614BB5A1-10D0-4198-9CD3-F235D4663365}" srcId="{03BE26CE-5CEF-41D4-B586-97FDB0BF73E7}" destId="{264EC47A-CF72-40EC-AC24-E634FBF4A3C4}" srcOrd="1" destOrd="0" parTransId="{F1DCE0AF-1C05-4DF3-83FF-D5D5B2762E33}" sibTransId="{622675B4-2FCF-48BE-ACC2-17FD3B704E8C}"/>
    <dgm:cxn modelId="{DE9CF886-081E-4E21-B7CE-C03957AC25CA}" type="presOf" srcId="{D99958A2-3E04-4FD2-B744-B804932A18E4}" destId="{AB5A490E-BCCC-4F57-A30B-EFC74A91EA18}" srcOrd="1" destOrd="0" presId="urn:microsoft.com/office/officeart/2005/8/layout/vList4"/>
    <dgm:cxn modelId="{42BB3319-EA96-42E4-8F0D-247E012E04F5}" srcId="{03BE26CE-5CEF-41D4-B586-97FDB0BF73E7}" destId="{6FDAE64E-5DE8-40D0-B27A-7DF94F4B7F29}" srcOrd="2" destOrd="0" parTransId="{E41DDFCD-4364-4D54-BBC2-955A183D3A62}" sibTransId="{32DAB3E0-E821-4707-9D5A-7C66E218BCDE}"/>
    <dgm:cxn modelId="{99DD3132-35BD-4730-9417-1E58D51D18AD}" type="presOf" srcId="{264EC47A-CF72-40EC-AC24-E634FBF4A3C4}" destId="{7B6ED434-754B-4A0D-9239-0F14CE285127}" srcOrd="0" destOrd="0" presId="urn:microsoft.com/office/officeart/2005/8/layout/vList4"/>
    <dgm:cxn modelId="{CD73C963-8706-4085-BC32-C242707F5668}" type="presOf" srcId="{03BE26CE-5CEF-41D4-B586-97FDB0BF73E7}" destId="{8FB781A8-DBBD-467F-A4CA-C850D2ABD059}" srcOrd="0" destOrd="0" presId="urn:microsoft.com/office/officeart/2005/8/layout/vList4"/>
    <dgm:cxn modelId="{87F7021E-75A3-4DA9-A35F-119FA1BDBC91}" type="presParOf" srcId="{8FB781A8-DBBD-467F-A4CA-C850D2ABD059}" destId="{005F53F1-37A6-436B-BCEA-4931B09D6F90}" srcOrd="0" destOrd="0" presId="urn:microsoft.com/office/officeart/2005/8/layout/vList4"/>
    <dgm:cxn modelId="{BB73A569-12C4-4F55-BE32-CEAF2BC1DB6E}" type="presParOf" srcId="{005F53F1-37A6-436B-BCEA-4931B09D6F90}" destId="{7FE613CC-73B5-4905-AB84-C34C7F4C336E}" srcOrd="0" destOrd="0" presId="urn:microsoft.com/office/officeart/2005/8/layout/vList4"/>
    <dgm:cxn modelId="{242842FA-65C7-4231-9116-5F2792E26EB8}" type="presParOf" srcId="{005F53F1-37A6-436B-BCEA-4931B09D6F90}" destId="{2CD197B5-F96E-448A-BBEE-D2CDC5E4C346}" srcOrd="1" destOrd="0" presId="urn:microsoft.com/office/officeart/2005/8/layout/vList4"/>
    <dgm:cxn modelId="{D6520553-0C8C-46FE-BC3F-0873C751E80D}" type="presParOf" srcId="{005F53F1-37A6-436B-BCEA-4931B09D6F90}" destId="{AB5A490E-BCCC-4F57-A30B-EFC74A91EA18}" srcOrd="2" destOrd="0" presId="urn:microsoft.com/office/officeart/2005/8/layout/vList4"/>
    <dgm:cxn modelId="{6EA3CD10-9FE8-4BAD-B59D-6A776655064E}" type="presParOf" srcId="{8FB781A8-DBBD-467F-A4CA-C850D2ABD059}" destId="{587E6D3A-076A-47FE-894C-29ADD545C246}" srcOrd="1" destOrd="0" presId="urn:microsoft.com/office/officeart/2005/8/layout/vList4"/>
    <dgm:cxn modelId="{2B3D97F3-67F8-4154-8D7A-4782586B72F9}" type="presParOf" srcId="{8FB781A8-DBBD-467F-A4CA-C850D2ABD059}" destId="{D613D2DE-C173-44D8-9027-F9D28A42EB8E}" srcOrd="2" destOrd="0" presId="urn:microsoft.com/office/officeart/2005/8/layout/vList4"/>
    <dgm:cxn modelId="{513A416C-C143-4DF5-BD19-41F9448C9891}" type="presParOf" srcId="{D613D2DE-C173-44D8-9027-F9D28A42EB8E}" destId="{7B6ED434-754B-4A0D-9239-0F14CE285127}" srcOrd="0" destOrd="0" presId="urn:microsoft.com/office/officeart/2005/8/layout/vList4"/>
    <dgm:cxn modelId="{A30AD4C6-69BD-4991-BCFE-9483C836C39D}" type="presParOf" srcId="{D613D2DE-C173-44D8-9027-F9D28A42EB8E}" destId="{AFB8D11A-005C-442A-BC32-29FD80964DAC}" srcOrd="1" destOrd="0" presId="urn:microsoft.com/office/officeart/2005/8/layout/vList4"/>
    <dgm:cxn modelId="{B8E785FB-BA2E-4F6F-8F68-00B092E03591}" type="presParOf" srcId="{D613D2DE-C173-44D8-9027-F9D28A42EB8E}" destId="{CF3D235E-155A-4C84-9ED4-4577CDD4DF1C}" srcOrd="2" destOrd="0" presId="urn:microsoft.com/office/officeart/2005/8/layout/vList4"/>
    <dgm:cxn modelId="{9D30C322-D39F-4B98-B257-7BDF8B22DCAE}" type="presParOf" srcId="{8FB781A8-DBBD-467F-A4CA-C850D2ABD059}" destId="{0F074E7F-885E-4316-8001-5EFFE7943766}" srcOrd="3" destOrd="0" presId="urn:microsoft.com/office/officeart/2005/8/layout/vList4"/>
    <dgm:cxn modelId="{C74E9FBF-FBCC-4A94-B43F-C5002C3B5897}" type="presParOf" srcId="{8FB781A8-DBBD-467F-A4CA-C850D2ABD059}" destId="{FC2059B5-F0B4-4904-8F43-B1DA2DBC358D}" srcOrd="4" destOrd="0" presId="urn:microsoft.com/office/officeart/2005/8/layout/vList4"/>
    <dgm:cxn modelId="{7F9E65D2-2805-4CF0-95B4-3F8BC202AEE8}" type="presParOf" srcId="{FC2059B5-F0B4-4904-8F43-B1DA2DBC358D}" destId="{17B7C5FC-5DD9-4A82-AFBE-C11FA721C4F1}" srcOrd="0" destOrd="0" presId="urn:microsoft.com/office/officeart/2005/8/layout/vList4"/>
    <dgm:cxn modelId="{975C2AD5-D62D-41B3-8138-41574920DC2A}" type="presParOf" srcId="{FC2059B5-F0B4-4904-8F43-B1DA2DBC358D}" destId="{B9F78814-3F31-4F99-8EE1-DB5F5317DB61}" srcOrd="1" destOrd="0" presId="urn:microsoft.com/office/officeart/2005/8/layout/vList4"/>
    <dgm:cxn modelId="{E12CE806-B3E5-4950-8B3E-C53847167AF3}" type="presParOf" srcId="{FC2059B5-F0B4-4904-8F43-B1DA2DBC358D}" destId="{6B1E77A6-DD79-4935-BA0E-E91DEEB10B76}" srcOrd="2" destOrd="0" presId="urn:microsoft.com/office/officeart/2005/8/layout/vList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5E3643-0B07-411A-9D7D-1D51E2BECA5E}" type="doc">
      <dgm:prSet loTypeId="urn:microsoft.com/office/officeart/2005/8/layout/arrow1" loCatId="relationship" qsTypeId="urn:microsoft.com/office/officeart/2005/8/quickstyle/simple1#1" qsCatId="simple" csTypeId="urn:microsoft.com/office/officeart/2005/8/colors/accent1_2#6" csCatId="accent1" phldr="1"/>
      <dgm:spPr/>
      <dgm:t>
        <a:bodyPr/>
        <a:lstStyle/>
        <a:p>
          <a:endParaRPr lang="zh-TW" altLang="en-US"/>
        </a:p>
      </dgm:t>
    </dgm:pt>
    <dgm:pt modelId="{F6CF1804-B5EA-4ED3-B407-F9EDB29FE1F3}">
      <dgm:prSet phldrT="[文字]"/>
      <dgm:spPr>
        <a:solidFill>
          <a:srgbClr val="FF3399"/>
        </a:solidFill>
      </dgm:spPr>
      <dgm:t>
        <a:bodyPr/>
        <a:lstStyle/>
        <a:p>
          <a:r>
            <a:rPr lang="zh-TW" altLang="en-US" b="1" dirty="0" smtClean="0">
              <a:effectLst>
                <a:outerShdw blurRad="38100" dist="38100" dir="2700000" algn="tl">
                  <a:srgbClr val="000000">
                    <a:alpha val="43137"/>
                  </a:srgbClr>
                </a:outerShdw>
              </a:effectLst>
            </a:rPr>
            <a:t>數位機會中心</a:t>
          </a:r>
          <a:endParaRPr lang="zh-TW" altLang="en-US" b="1" dirty="0">
            <a:effectLst>
              <a:outerShdw blurRad="38100" dist="38100" dir="2700000" algn="tl">
                <a:srgbClr val="000000">
                  <a:alpha val="43137"/>
                </a:srgbClr>
              </a:outerShdw>
            </a:effectLst>
          </a:endParaRPr>
        </a:p>
      </dgm:t>
    </dgm:pt>
    <dgm:pt modelId="{C3694217-2AA0-4003-8BEC-7B376DC9E1CE}" type="parTrans" cxnId="{654437FD-6A33-47C9-9F82-A3A221433DA6}">
      <dgm:prSet/>
      <dgm:spPr/>
      <dgm:t>
        <a:bodyPr/>
        <a:lstStyle/>
        <a:p>
          <a:endParaRPr lang="zh-TW" altLang="en-US"/>
        </a:p>
      </dgm:t>
    </dgm:pt>
    <dgm:pt modelId="{7C9A43B7-B4BA-4CDE-B451-AE34E17CEEA1}" type="sibTrans" cxnId="{654437FD-6A33-47C9-9F82-A3A221433DA6}">
      <dgm:prSet/>
      <dgm:spPr/>
      <dgm:t>
        <a:bodyPr/>
        <a:lstStyle/>
        <a:p>
          <a:endParaRPr lang="zh-TW" altLang="en-US"/>
        </a:p>
      </dgm:t>
    </dgm:pt>
    <dgm:pt modelId="{8F24D200-E37F-4B86-B2C9-02017140757A}">
      <dgm:prSet phldrT="[文字]"/>
      <dgm:spPr>
        <a:solidFill>
          <a:srgbClr val="00B050"/>
        </a:solidFill>
      </dgm:spPr>
      <dgm:t>
        <a:bodyPr/>
        <a:lstStyle/>
        <a:p>
          <a:r>
            <a:rPr lang="en-US" altLang="zh-TW" b="1" dirty="0" smtClean="0"/>
            <a:t>iCare4</a:t>
          </a:r>
          <a:r>
            <a:rPr lang="zh-TW" altLang="en-US" b="1" dirty="0" smtClean="0"/>
            <a:t>專案</a:t>
          </a:r>
          <a:endParaRPr lang="zh-TW" altLang="en-US" b="1" dirty="0"/>
        </a:p>
      </dgm:t>
    </dgm:pt>
    <dgm:pt modelId="{5B8FD81A-7DAC-43EB-B8E7-D7450CA2748D}" type="parTrans" cxnId="{FB8CFB35-34E7-4630-ACF9-EBFF89B685F4}">
      <dgm:prSet/>
      <dgm:spPr/>
      <dgm:t>
        <a:bodyPr/>
        <a:lstStyle/>
        <a:p>
          <a:endParaRPr lang="zh-TW" altLang="en-US"/>
        </a:p>
      </dgm:t>
    </dgm:pt>
    <dgm:pt modelId="{C76FFBB5-988D-4C8D-BE16-4CE2D2C1B135}" type="sibTrans" cxnId="{FB8CFB35-34E7-4630-ACF9-EBFF89B685F4}">
      <dgm:prSet/>
      <dgm:spPr/>
      <dgm:t>
        <a:bodyPr/>
        <a:lstStyle/>
        <a:p>
          <a:endParaRPr lang="zh-TW" altLang="en-US"/>
        </a:p>
      </dgm:t>
    </dgm:pt>
    <dgm:pt modelId="{2B46C3F9-78DA-41CF-B3C5-1C118430EDEE}">
      <dgm:prSet phldrT="[文字]"/>
      <dgm:spPr>
        <a:solidFill>
          <a:srgbClr val="CC00FF"/>
        </a:solidFill>
      </dgm:spPr>
      <dgm:t>
        <a:bodyPr/>
        <a:lstStyle/>
        <a:p>
          <a:r>
            <a:rPr lang="zh-TW" altLang="en-US" dirty="0" smtClean="0"/>
            <a:t>補助各校電腦維護費</a:t>
          </a:r>
          <a:endParaRPr lang="zh-TW" altLang="en-US" dirty="0"/>
        </a:p>
      </dgm:t>
    </dgm:pt>
    <dgm:pt modelId="{A1C6F7D5-F6ED-4238-8036-C3C3A74F93BC}" type="parTrans" cxnId="{CB2DE713-8CBB-4C13-97BA-59CEAD9C4022}">
      <dgm:prSet/>
      <dgm:spPr/>
      <dgm:t>
        <a:bodyPr/>
        <a:lstStyle/>
        <a:p>
          <a:endParaRPr lang="zh-TW" altLang="en-US"/>
        </a:p>
      </dgm:t>
    </dgm:pt>
    <dgm:pt modelId="{93834B3E-B6CC-426A-8DDD-7855D08AFBF3}" type="sibTrans" cxnId="{CB2DE713-8CBB-4C13-97BA-59CEAD9C4022}">
      <dgm:prSet/>
      <dgm:spPr/>
      <dgm:t>
        <a:bodyPr/>
        <a:lstStyle/>
        <a:p>
          <a:endParaRPr lang="zh-TW" altLang="en-US"/>
        </a:p>
      </dgm:t>
    </dgm:pt>
    <dgm:pt modelId="{1FD6FC96-807C-49D9-B62E-6330688AF0DD}">
      <dgm:prSet phldrT="[文字]"/>
      <dgm:spPr>
        <a:solidFill>
          <a:srgbClr val="C00000"/>
        </a:solidFill>
      </dgm:spPr>
      <dgm:t>
        <a:bodyPr/>
        <a:lstStyle/>
        <a:p>
          <a:r>
            <a:rPr lang="zh-TW" altLang="en-US" dirty="0" smtClean="0"/>
            <a:t>光纖上網全額補助</a:t>
          </a:r>
          <a:endParaRPr lang="zh-TW" altLang="en-US" dirty="0"/>
        </a:p>
      </dgm:t>
    </dgm:pt>
    <dgm:pt modelId="{345A27A5-0224-421A-8CA6-0B41A3250F20}" type="parTrans" cxnId="{012691C5-1C0C-487B-BAD3-7FBAE2C9F605}">
      <dgm:prSet/>
      <dgm:spPr/>
      <dgm:t>
        <a:bodyPr/>
        <a:lstStyle/>
        <a:p>
          <a:endParaRPr lang="zh-TW" altLang="en-US"/>
        </a:p>
      </dgm:t>
    </dgm:pt>
    <dgm:pt modelId="{F3B277CD-8EAF-48B1-9AF5-DF6C9DEF3D0B}" type="sibTrans" cxnId="{012691C5-1C0C-487B-BAD3-7FBAE2C9F605}">
      <dgm:prSet/>
      <dgm:spPr/>
      <dgm:t>
        <a:bodyPr/>
        <a:lstStyle/>
        <a:p>
          <a:endParaRPr lang="zh-TW" altLang="en-US"/>
        </a:p>
      </dgm:t>
    </dgm:pt>
    <dgm:pt modelId="{BE4391E0-73E0-4948-A28A-642208B4231A}">
      <dgm:prSet phldrT="[文字]"/>
      <dgm:spPr>
        <a:solidFill>
          <a:srgbClr val="92D050"/>
        </a:solidFill>
      </dgm:spPr>
      <dgm:t>
        <a:bodyPr/>
        <a:lstStyle/>
        <a:p>
          <a:r>
            <a:rPr lang="zh-TW" altLang="en-US" b="1" dirty="0" smtClean="0">
              <a:solidFill>
                <a:schemeClr val="bg1"/>
              </a:solidFill>
              <a:effectLst>
                <a:outerShdw blurRad="38100" dist="38100" dir="2700000" algn="tl">
                  <a:srgbClr val="000000">
                    <a:alpha val="43137"/>
                  </a:srgbClr>
                </a:outerShdw>
              </a:effectLst>
            </a:rPr>
            <a:t>偏遠地區資訊維護</a:t>
          </a:r>
          <a:endParaRPr lang="zh-TW" altLang="en-US" b="1" dirty="0">
            <a:solidFill>
              <a:schemeClr val="bg1"/>
            </a:solidFill>
            <a:effectLst>
              <a:outerShdw blurRad="38100" dist="38100" dir="2700000" algn="tl">
                <a:srgbClr val="000000">
                  <a:alpha val="43137"/>
                </a:srgbClr>
              </a:outerShdw>
            </a:effectLst>
          </a:endParaRPr>
        </a:p>
      </dgm:t>
    </dgm:pt>
    <dgm:pt modelId="{CDA05F81-69F3-49E5-B764-451CF02DF3CB}" type="parTrans" cxnId="{0734C5A8-65ED-4BAF-8F27-D8CE6184D651}">
      <dgm:prSet/>
      <dgm:spPr/>
      <dgm:t>
        <a:bodyPr/>
        <a:lstStyle/>
        <a:p>
          <a:endParaRPr lang="zh-TW" altLang="en-US"/>
        </a:p>
      </dgm:t>
    </dgm:pt>
    <dgm:pt modelId="{CF2CFBC1-793C-4480-8B87-FB9E0C1F8297}" type="sibTrans" cxnId="{0734C5A8-65ED-4BAF-8F27-D8CE6184D651}">
      <dgm:prSet/>
      <dgm:spPr/>
      <dgm:t>
        <a:bodyPr/>
        <a:lstStyle/>
        <a:p>
          <a:endParaRPr lang="zh-TW" altLang="en-US"/>
        </a:p>
      </dgm:t>
    </dgm:pt>
    <dgm:pt modelId="{800F7053-7F13-46F4-880E-35191C53F253}">
      <dgm:prSet phldrT="[文字]"/>
      <dgm:spPr>
        <a:solidFill>
          <a:srgbClr val="C00000"/>
        </a:solidFill>
      </dgm:spPr>
      <dgm:t>
        <a:bodyPr/>
        <a:lstStyle/>
        <a:p>
          <a:r>
            <a:rPr lang="zh-TW" altLang="en-US" b="1" dirty="0" smtClean="0">
              <a:solidFill>
                <a:schemeClr val="bg1"/>
              </a:solidFill>
              <a:effectLst>
                <a:outerShdw blurRad="38100" dist="38100" dir="2700000" algn="tl">
                  <a:srgbClr val="000000">
                    <a:alpha val="43137"/>
                  </a:srgbClr>
                </a:outerShdw>
              </a:effectLst>
            </a:rPr>
            <a:t>數位學伴</a:t>
          </a:r>
          <a:endParaRPr lang="zh-TW" altLang="en-US" b="1" dirty="0">
            <a:solidFill>
              <a:schemeClr val="bg1"/>
            </a:solidFill>
            <a:effectLst>
              <a:outerShdw blurRad="38100" dist="38100" dir="2700000" algn="tl">
                <a:srgbClr val="000000">
                  <a:alpha val="43137"/>
                </a:srgbClr>
              </a:outerShdw>
            </a:effectLst>
          </a:endParaRPr>
        </a:p>
      </dgm:t>
    </dgm:pt>
    <dgm:pt modelId="{F6FD5806-42F6-47E5-83E4-208A3BFFA239}" type="parTrans" cxnId="{B1A7B323-3933-4D82-B2A4-DB38DC7FCE5F}">
      <dgm:prSet/>
      <dgm:spPr/>
      <dgm:t>
        <a:bodyPr/>
        <a:lstStyle/>
        <a:p>
          <a:endParaRPr lang="zh-TW" altLang="en-US"/>
        </a:p>
      </dgm:t>
    </dgm:pt>
    <dgm:pt modelId="{D2467DC6-DD3B-4DF2-91B0-D442A4FED8D5}" type="sibTrans" cxnId="{B1A7B323-3933-4D82-B2A4-DB38DC7FCE5F}">
      <dgm:prSet/>
      <dgm:spPr/>
      <dgm:t>
        <a:bodyPr/>
        <a:lstStyle/>
        <a:p>
          <a:endParaRPr lang="zh-TW" altLang="en-US"/>
        </a:p>
      </dgm:t>
    </dgm:pt>
    <dgm:pt modelId="{BCF3F883-B4C4-4D6F-B6AC-15DE37AA8786}">
      <dgm:prSet phldrT="[文字]"/>
      <dgm:spPr>
        <a:solidFill>
          <a:srgbClr val="33CCFF"/>
        </a:solidFill>
      </dgm:spPr>
      <dgm:t>
        <a:bodyPr/>
        <a:lstStyle/>
        <a:p>
          <a:r>
            <a:rPr lang="zh-TW" altLang="en-US" b="1" dirty="0" smtClean="0">
              <a:solidFill>
                <a:schemeClr val="bg1"/>
              </a:solidFill>
              <a:effectLst>
                <a:outerShdw blurRad="38100" dist="38100" dir="2700000" algn="tl">
                  <a:srgbClr val="000000">
                    <a:alpha val="43137"/>
                  </a:srgbClr>
                </a:outerShdw>
              </a:effectLst>
            </a:rPr>
            <a:t>國民電腦</a:t>
          </a:r>
          <a:endParaRPr lang="zh-TW" altLang="en-US" b="1" dirty="0">
            <a:solidFill>
              <a:schemeClr val="bg1"/>
            </a:solidFill>
            <a:effectLst>
              <a:outerShdw blurRad="38100" dist="38100" dir="2700000" algn="tl">
                <a:srgbClr val="000000">
                  <a:alpha val="43137"/>
                </a:srgbClr>
              </a:outerShdw>
            </a:effectLst>
          </a:endParaRPr>
        </a:p>
      </dgm:t>
    </dgm:pt>
    <dgm:pt modelId="{23CFBA49-FEAE-4DBF-A9E8-B9E831A9B9DA}" type="parTrans" cxnId="{0A48A66B-A81A-4CF0-911D-D0AB49764444}">
      <dgm:prSet/>
      <dgm:spPr/>
      <dgm:t>
        <a:bodyPr/>
        <a:lstStyle/>
        <a:p>
          <a:endParaRPr lang="zh-TW" altLang="en-US"/>
        </a:p>
      </dgm:t>
    </dgm:pt>
    <dgm:pt modelId="{A32C5588-E773-4C34-889A-68F4BEB58A6D}" type="sibTrans" cxnId="{0A48A66B-A81A-4CF0-911D-D0AB49764444}">
      <dgm:prSet/>
      <dgm:spPr/>
      <dgm:t>
        <a:bodyPr/>
        <a:lstStyle/>
        <a:p>
          <a:endParaRPr lang="zh-TW" altLang="en-US"/>
        </a:p>
      </dgm:t>
    </dgm:pt>
    <dgm:pt modelId="{D42879AE-B26B-4C2F-9AA9-29C0F9847CBD}" type="pres">
      <dgm:prSet presAssocID="{B45E3643-0B07-411A-9D7D-1D51E2BECA5E}" presName="cycle" presStyleCnt="0">
        <dgm:presLayoutVars>
          <dgm:dir/>
          <dgm:resizeHandles val="exact"/>
        </dgm:presLayoutVars>
      </dgm:prSet>
      <dgm:spPr/>
      <dgm:t>
        <a:bodyPr/>
        <a:lstStyle/>
        <a:p>
          <a:endParaRPr lang="zh-TW" altLang="en-US"/>
        </a:p>
      </dgm:t>
    </dgm:pt>
    <dgm:pt modelId="{B4342020-C9E6-4784-AEE0-1FB211CDD401}" type="pres">
      <dgm:prSet presAssocID="{F6CF1804-B5EA-4ED3-B407-F9EDB29FE1F3}" presName="arrow" presStyleLbl="node1" presStyleIdx="0" presStyleCnt="7" custRadScaleRad="104122" custRadScaleInc="-632">
        <dgm:presLayoutVars>
          <dgm:bulletEnabled val="1"/>
        </dgm:presLayoutVars>
      </dgm:prSet>
      <dgm:spPr/>
      <dgm:t>
        <a:bodyPr/>
        <a:lstStyle/>
        <a:p>
          <a:endParaRPr lang="zh-TW" altLang="en-US"/>
        </a:p>
      </dgm:t>
    </dgm:pt>
    <dgm:pt modelId="{D47C46F9-BEEC-46A5-B541-04A348250CB8}" type="pres">
      <dgm:prSet presAssocID="{8F24D200-E37F-4B86-B2C9-02017140757A}" presName="arrow" presStyleLbl="node1" presStyleIdx="1" presStyleCnt="7" custRadScaleRad="111636" custRadScaleInc="135">
        <dgm:presLayoutVars>
          <dgm:bulletEnabled val="1"/>
        </dgm:presLayoutVars>
      </dgm:prSet>
      <dgm:spPr/>
      <dgm:t>
        <a:bodyPr/>
        <a:lstStyle/>
        <a:p>
          <a:endParaRPr lang="zh-TW" altLang="en-US"/>
        </a:p>
      </dgm:t>
    </dgm:pt>
    <dgm:pt modelId="{2C7AF13C-8482-4EF8-A5A2-C0321F902505}" type="pres">
      <dgm:prSet presAssocID="{2B46C3F9-78DA-41CF-B3C5-1C118430EDEE}" presName="arrow" presStyleLbl="node1" presStyleIdx="2" presStyleCnt="7" custRadScaleRad="104193" custRadScaleInc="-3927">
        <dgm:presLayoutVars>
          <dgm:bulletEnabled val="1"/>
        </dgm:presLayoutVars>
      </dgm:prSet>
      <dgm:spPr/>
      <dgm:t>
        <a:bodyPr/>
        <a:lstStyle/>
        <a:p>
          <a:endParaRPr lang="zh-TW" altLang="en-US"/>
        </a:p>
      </dgm:t>
    </dgm:pt>
    <dgm:pt modelId="{D1480879-9F43-45F3-8D20-2F09FE29A17D}" type="pres">
      <dgm:prSet presAssocID="{1FD6FC96-807C-49D9-B62E-6330688AF0DD}" presName="arrow" presStyleLbl="node1" presStyleIdx="3" presStyleCnt="7">
        <dgm:presLayoutVars>
          <dgm:bulletEnabled val="1"/>
        </dgm:presLayoutVars>
      </dgm:prSet>
      <dgm:spPr/>
      <dgm:t>
        <a:bodyPr/>
        <a:lstStyle/>
        <a:p>
          <a:endParaRPr lang="zh-TW" altLang="en-US"/>
        </a:p>
      </dgm:t>
    </dgm:pt>
    <dgm:pt modelId="{2533DC2D-BE36-464A-82E6-FDD43BCB4601}" type="pres">
      <dgm:prSet presAssocID="{BE4391E0-73E0-4948-A28A-642208B4231A}" presName="arrow" presStyleLbl="node1" presStyleIdx="4" presStyleCnt="7">
        <dgm:presLayoutVars>
          <dgm:bulletEnabled val="1"/>
        </dgm:presLayoutVars>
      </dgm:prSet>
      <dgm:spPr/>
      <dgm:t>
        <a:bodyPr/>
        <a:lstStyle/>
        <a:p>
          <a:endParaRPr lang="zh-TW" altLang="en-US"/>
        </a:p>
      </dgm:t>
    </dgm:pt>
    <dgm:pt modelId="{971B482A-10FE-4ECC-9ACB-4428F63B27C4}" type="pres">
      <dgm:prSet presAssocID="{800F7053-7F13-46F4-880E-35191C53F253}" presName="arrow" presStyleLbl="node1" presStyleIdx="5" presStyleCnt="7" custRadScaleRad="98473" custRadScaleInc="-1705">
        <dgm:presLayoutVars>
          <dgm:bulletEnabled val="1"/>
        </dgm:presLayoutVars>
      </dgm:prSet>
      <dgm:spPr/>
      <dgm:t>
        <a:bodyPr/>
        <a:lstStyle/>
        <a:p>
          <a:endParaRPr lang="zh-TW" altLang="en-US"/>
        </a:p>
      </dgm:t>
    </dgm:pt>
    <dgm:pt modelId="{0C88319B-8F8C-4D36-AC97-8F565896E724}" type="pres">
      <dgm:prSet presAssocID="{BCF3F883-B4C4-4D6F-B6AC-15DE37AA8786}" presName="arrow" presStyleLbl="node1" presStyleIdx="6" presStyleCnt="7" custRadScaleRad="113015" custRadScaleInc="-1677">
        <dgm:presLayoutVars>
          <dgm:bulletEnabled val="1"/>
        </dgm:presLayoutVars>
      </dgm:prSet>
      <dgm:spPr/>
      <dgm:t>
        <a:bodyPr/>
        <a:lstStyle/>
        <a:p>
          <a:endParaRPr lang="zh-TW" altLang="en-US"/>
        </a:p>
      </dgm:t>
    </dgm:pt>
  </dgm:ptLst>
  <dgm:cxnLst>
    <dgm:cxn modelId="{B1A7B323-3933-4D82-B2A4-DB38DC7FCE5F}" srcId="{B45E3643-0B07-411A-9D7D-1D51E2BECA5E}" destId="{800F7053-7F13-46F4-880E-35191C53F253}" srcOrd="5" destOrd="0" parTransId="{F6FD5806-42F6-47E5-83E4-208A3BFFA239}" sibTransId="{D2467DC6-DD3B-4DF2-91B0-D442A4FED8D5}"/>
    <dgm:cxn modelId="{D058C8D8-BA37-4602-9649-C30C16E41BB8}" type="presOf" srcId="{2B46C3F9-78DA-41CF-B3C5-1C118430EDEE}" destId="{2C7AF13C-8482-4EF8-A5A2-C0321F902505}" srcOrd="0" destOrd="0" presId="urn:microsoft.com/office/officeart/2005/8/layout/arrow1"/>
    <dgm:cxn modelId="{6F306E6B-FB62-445C-8C89-D53DA6D289D5}" type="presOf" srcId="{BE4391E0-73E0-4948-A28A-642208B4231A}" destId="{2533DC2D-BE36-464A-82E6-FDD43BCB4601}" srcOrd="0" destOrd="0" presId="urn:microsoft.com/office/officeart/2005/8/layout/arrow1"/>
    <dgm:cxn modelId="{F156CF53-2B31-408C-B532-DB418FA57580}" type="presOf" srcId="{1FD6FC96-807C-49D9-B62E-6330688AF0DD}" destId="{D1480879-9F43-45F3-8D20-2F09FE29A17D}" srcOrd="0" destOrd="0" presId="urn:microsoft.com/office/officeart/2005/8/layout/arrow1"/>
    <dgm:cxn modelId="{0A48A66B-A81A-4CF0-911D-D0AB49764444}" srcId="{B45E3643-0B07-411A-9D7D-1D51E2BECA5E}" destId="{BCF3F883-B4C4-4D6F-B6AC-15DE37AA8786}" srcOrd="6" destOrd="0" parTransId="{23CFBA49-FEAE-4DBF-A9E8-B9E831A9B9DA}" sibTransId="{A32C5588-E773-4C34-889A-68F4BEB58A6D}"/>
    <dgm:cxn modelId="{F84D389A-DACC-4B71-B403-83DD162DE005}" type="presOf" srcId="{BCF3F883-B4C4-4D6F-B6AC-15DE37AA8786}" destId="{0C88319B-8F8C-4D36-AC97-8F565896E724}" srcOrd="0" destOrd="0" presId="urn:microsoft.com/office/officeart/2005/8/layout/arrow1"/>
    <dgm:cxn modelId="{654437FD-6A33-47C9-9F82-A3A221433DA6}" srcId="{B45E3643-0B07-411A-9D7D-1D51E2BECA5E}" destId="{F6CF1804-B5EA-4ED3-B407-F9EDB29FE1F3}" srcOrd="0" destOrd="0" parTransId="{C3694217-2AA0-4003-8BEC-7B376DC9E1CE}" sibTransId="{7C9A43B7-B4BA-4CDE-B451-AE34E17CEEA1}"/>
    <dgm:cxn modelId="{FB8CFB35-34E7-4630-ACF9-EBFF89B685F4}" srcId="{B45E3643-0B07-411A-9D7D-1D51E2BECA5E}" destId="{8F24D200-E37F-4B86-B2C9-02017140757A}" srcOrd="1" destOrd="0" parTransId="{5B8FD81A-7DAC-43EB-B8E7-D7450CA2748D}" sibTransId="{C76FFBB5-988D-4C8D-BE16-4CE2D2C1B135}"/>
    <dgm:cxn modelId="{012691C5-1C0C-487B-BAD3-7FBAE2C9F605}" srcId="{B45E3643-0B07-411A-9D7D-1D51E2BECA5E}" destId="{1FD6FC96-807C-49D9-B62E-6330688AF0DD}" srcOrd="3" destOrd="0" parTransId="{345A27A5-0224-421A-8CA6-0B41A3250F20}" sibTransId="{F3B277CD-8EAF-48B1-9AF5-DF6C9DEF3D0B}"/>
    <dgm:cxn modelId="{0734C5A8-65ED-4BAF-8F27-D8CE6184D651}" srcId="{B45E3643-0B07-411A-9D7D-1D51E2BECA5E}" destId="{BE4391E0-73E0-4948-A28A-642208B4231A}" srcOrd="4" destOrd="0" parTransId="{CDA05F81-69F3-49E5-B764-451CF02DF3CB}" sibTransId="{CF2CFBC1-793C-4480-8B87-FB9E0C1F8297}"/>
    <dgm:cxn modelId="{016F714B-923A-4566-AE4B-1B2BC37F1225}" type="presOf" srcId="{800F7053-7F13-46F4-880E-35191C53F253}" destId="{971B482A-10FE-4ECC-9ACB-4428F63B27C4}" srcOrd="0" destOrd="0" presId="urn:microsoft.com/office/officeart/2005/8/layout/arrow1"/>
    <dgm:cxn modelId="{78F9A655-769D-4DB9-9360-148D925CBA31}" type="presOf" srcId="{B45E3643-0B07-411A-9D7D-1D51E2BECA5E}" destId="{D42879AE-B26B-4C2F-9AA9-29C0F9847CBD}" srcOrd="0" destOrd="0" presId="urn:microsoft.com/office/officeart/2005/8/layout/arrow1"/>
    <dgm:cxn modelId="{CA538BD1-E944-414E-A2BB-542A9BF44247}" type="presOf" srcId="{F6CF1804-B5EA-4ED3-B407-F9EDB29FE1F3}" destId="{B4342020-C9E6-4784-AEE0-1FB211CDD401}" srcOrd="0" destOrd="0" presId="urn:microsoft.com/office/officeart/2005/8/layout/arrow1"/>
    <dgm:cxn modelId="{CB2DE713-8CBB-4C13-97BA-59CEAD9C4022}" srcId="{B45E3643-0B07-411A-9D7D-1D51E2BECA5E}" destId="{2B46C3F9-78DA-41CF-B3C5-1C118430EDEE}" srcOrd="2" destOrd="0" parTransId="{A1C6F7D5-F6ED-4238-8036-C3C3A74F93BC}" sibTransId="{93834B3E-B6CC-426A-8DDD-7855D08AFBF3}"/>
    <dgm:cxn modelId="{8E9148BB-A34A-47FD-986E-CB3098C44065}" type="presOf" srcId="{8F24D200-E37F-4B86-B2C9-02017140757A}" destId="{D47C46F9-BEEC-46A5-B541-04A348250CB8}" srcOrd="0" destOrd="0" presId="urn:microsoft.com/office/officeart/2005/8/layout/arrow1"/>
    <dgm:cxn modelId="{8B87591A-B2F7-4B86-AD7B-1A5AF5706AC1}" type="presParOf" srcId="{D42879AE-B26B-4C2F-9AA9-29C0F9847CBD}" destId="{B4342020-C9E6-4784-AEE0-1FB211CDD401}" srcOrd="0" destOrd="0" presId="urn:microsoft.com/office/officeart/2005/8/layout/arrow1"/>
    <dgm:cxn modelId="{16E0C875-7A38-4931-8983-8ED279C5945F}" type="presParOf" srcId="{D42879AE-B26B-4C2F-9AA9-29C0F9847CBD}" destId="{D47C46F9-BEEC-46A5-B541-04A348250CB8}" srcOrd="1" destOrd="0" presId="urn:microsoft.com/office/officeart/2005/8/layout/arrow1"/>
    <dgm:cxn modelId="{52CD184E-0863-4F64-99AD-C9B033ADBFD7}" type="presParOf" srcId="{D42879AE-B26B-4C2F-9AA9-29C0F9847CBD}" destId="{2C7AF13C-8482-4EF8-A5A2-C0321F902505}" srcOrd="2" destOrd="0" presId="urn:microsoft.com/office/officeart/2005/8/layout/arrow1"/>
    <dgm:cxn modelId="{35E3D859-98D6-4407-9537-4862D4C55A3A}" type="presParOf" srcId="{D42879AE-B26B-4C2F-9AA9-29C0F9847CBD}" destId="{D1480879-9F43-45F3-8D20-2F09FE29A17D}" srcOrd="3" destOrd="0" presId="urn:microsoft.com/office/officeart/2005/8/layout/arrow1"/>
    <dgm:cxn modelId="{64CF8601-4AD7-4158-8B4B-72592F144C8C}" type="presParOf" srcId="{D42879AE-B26B-4C2F-9AA9-29C0F9847CBD}" destId="{2533DC2D-BE36-464A-82E6-FDD43BCB4601}" srcOrd="4" destOrd="0" presId="urn:microsoft.com/office/officeart/2005/8/layout/arrow1"/>
    <dgm:cxn modelId="{8B95F088-1B23-45F0-8E86-00E40C22BD1C}" type="presParOf" srcId="{D42879AE-B26B-4C2F-9AA9-29C0F9847CBD}" destId="{971B482A-10FE-4ECC-9ACB-4428F63B27C4}" srcOrd="5" destOrd="0" presId="urn:microsoft.com/office/officeart/2005/8/layout/arrow1"/>
    <dgm:cxn modelId="{2E5A1085-DFC9-4EBD-B47B-1FF6C6902926}" type="presParOf" srcId="{D42879AE-B26B-4C2F-9AA9-29C0F9847CBD}" destId="{0C88319B-8F8C-4D36-AC97-8F565896E724}" srcOrd="6" destOrd="0" presId="urn:microsoft.com/office/officeart/2005/8/layout/arrow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5E3643-0B07-411A-9D7D-1D51E2BECA5E}" type="doc">
      <dgm:prSet loTypeId="urn:microsoft.com/office/officeart/2005/8/layout/arrow1" loCatId="relationship" qsTypeId="urn:microsoft.com/office/officeart/2005/8/quickstyle/simple1#2" qsCatId="simple" csTypeId="urn:microsoft.com/office/officeart/2005/8/colors/accent1_2#7" csCatId="accent1" phldr="1"/>
      <dgm:spPr/>
      <dgm:t>
        <a:bodyPr/>
        <a:lstStyle/>
        <a:p>
          <a:endParaRPr lang="zh-TW" altLang="en-US"/>
        </a:p>
      </dgm:t>
    </dgm:pt>
    <dgm:pt modelId="{F6CF1804-B5EA-4ED3-B407-F9EDB29FE1F3}">
      <dgm:prSet phldrT="[文字]"/>
      <dgm:spPr>
        <a:solidFill>
          <a:srgbClr val="FF3399"/>
        </a:solidFill>
      </dgm:spPr>
      <dgm:t>
        <a:bodyPr/>
        <a:lstStyle/>
        <a:p>
          <a:r>
            <a:rPr lang="zh-TW" altLang="en-US" dirty="0" smtClean="0"/>
            <a:t>燕巢</a:t>
          </a:r>
          <a:endParaRPr lang="zh-TW" altLang="en-US" dirty="0"/>
        </a:p>
      </dgm:t>
    </dgm:pt>
    <dgm:pt modelId="{C3694217-2AA0-4003-8BEC-7B376DC9E1CE}" type="parTrans" cxnId="{654437FD-6A33-47C9-9F82-A3A221433DA6}">
      <dgm:prSet/>
      <dgm:spPr/>
      <dgm:t>
        <a:bodyPr/>
        <a:lstStyle/>
        <a:p>
          <a:endParaRPr lang="zh-TW" altLang="en-US"/>
        </a:p>
      </dgm:t>
    </dgm:pt>
    <dgm:pt modelId="{7C9A43B7-B4BA-4CDE-B451-AE34E17CEEA1}" type="sibTrans" cxnId="{654437FD-6A33-47C9-9F82-A3A221433DA6}">
      <dgm:prSet/>
      <dgm:spPr/>
      <dgm:t>
        <a:bodyPr/>
        <a:lstStyle/>
        <a:p>
          <a:endParaRPr lang="zh-TW" altLang="en-US"/>
        </a:p>
      </dgm:t>
    </dgm:pt>
    <dgm:pt modelId="{2BD9CD0E-7518-4161-853B-84529A30CAA9}">
      <dgm:prSet phldrT="[文字]"/>
      <dgm:spPr>
        <a:solidFill>
          <a:srgbClr val="0070C0"/>
        </a:solidFill>
      </dgm:spPr>
      <dgm:t>
        <a:bodyPr/>
        <a:lstStyle/>
        <a:p>
          <a:r>
            <a:rPr lang="zh-TW" altLang="en-US" dirty="0" smtClean="0"/>
            <a:t>甲仙</a:t>
          </a:r>
          <a:endParaRPr lang="zh-TW" altLang="en-US" dirty="0"/>
        </a:p>
      </dgm:t>
    </dgm:pt>
    <dgm:pt modelId="{7851F687-42A8-489A-90A3-AA24C9BBE13E}" type="parTrans" cxnId="{A7E3ABD2-455A-4AE9-A1B3-2E10C8BCF20F}">
      <dgm:prSet/>
      <dgm:spPr/>
      <dgm:t>
        <a:bodyPr/>
        <a:lstStyle/>
        <a:p>
          <a:endParaRPr lang="zh-TW" altLang="en-US"/>
        </a:p>
      </dgm:t>
    </dgm:pt>
    <dgm:pt modelId="{3A3C135D-6D08-4AA0-9BE0-0EB9FDFA581B}" type="sibTrans" cxnId="{A7E3ABD2-455A-4AE9-A1B3-2E10C8BCF20F}">
      <dgm:prSet/>
      <dgm:spPr/>
      <dgm:t>
        <a:bodyPr/>
        <a:lstStyle/>
        <a:p>
          <a:endParaRPr lang="zh-TW" altLang="en-US"/>
        </a:p>
      </dgm:t>
    </dgm:pt>
    <dgm:pt modelId="{2B46C3F9-78DA-41CF-B3C5-1C118430EDEE}">
      <dgm:prSet phldrT="[文字]"/>
      <dgm:spPr>
        <a:solidFill>
          <a:srgbClr val="CC00FF"/>
        </a:solidFill>
      </dgm:spPr>
      <dgm:t>
        <a:bodyPr/>
        <a:lstStyle/>
        <a:p>
          <a:r>
            <a:rPr lang="zh-TW" altLang="en-US" dirty="0" smtClean="0"/>
            <a:t>美濃</a:t>
          </a:r>
          <a:endParaRPr lang="zh-TW" altLang="en-US" dirty="0"/>
        </a:p>
      </dgm:t>
    </dgm:pt>
    <dgm:pt modelId="{A1C6F7D5-F6ED-4238-8036-C3C3A74F93BC}" type="parTrans" cxnId="{CB2DE713-8CBB-4C13-97BA-59CEAD9C4022}">
      <dgm:prSet/>
      <dgm:spPr/>
      <dgm:t>
        <a:bodyPr/>
        <a:lstStyle/>
        <a:p>
          <a:endParaRPr lang="zh-TW" altLang="en-US"/>
        </a:p>
      </dgm:t>
    </dgm:pt>
    <dgm:pt modelId="{93834B3E-B6CC-426A-8DDD-7855D08AFBF3}" type="sibTrans" cxnId="{CB2DE713-8CBB-4C13-97BA-59CEAD9C4022}">
      <dgm:prSet/>
      <dgm:spPr/>
      <dgm:t>
        <a:bodyPr/>
        <a:lstStyle/>
        <a:p>
          <a:endParaRPr lang="zh-TW" altLang="en-US"/>
        </a:p>
      </dgm:t>
    </dgm:pt>
    <dgm:pt modelId="{DB141F00-C438-4CAC-90BF-0285D82046C8}">
      <dgm:prSet phldrT="[文字]"/>
      <dgm:spPr>
        <a:solidFill>
          <a:srgbClr val="FF6600"/>
        </a:solidFill>
      </dgm:spPr>
      <dgm:t>
        <a:bodyPr/>
        <a:lstStyle/>
        <a:p>
          <a:r>
            <a:rPr lang="zh-TW" altLang="en-US" dirty="0" smtClean="0"/>
            <a:t>六龜</a:t>
          </a:r>
          <a:endParaRPr lang="zh-TW" altLang="en-US" dirty="0"/>
        </a:p>
      </dgm:t>
    </dgm:pt>
    <dgm:pt modelId="{A75E4DD7-51CE-45D2-AE22-8106B0F7254A}" type="parTrans" cxnId="{45AF2210-79AD-4C9C-B672-A6DAF01AFF31}">
      <dgm:prSet/>
      <dgm:spPr/>
      <dgm:t>
        <a:bodyPr/>
        <a:lstStyle/>
        <a:p>
          <a:endParaRPr lang="zh-TW" altLang="en-US"/>
        </a:p>
      </dgm:t>
    </dgm:pt>
    <dgm:pt modelId="{6274A452-AA14-47E0-B812-AB12B542E46F}" type="sibTrans" cxnId="{45AF2210-79AD-4C9C-B672-A6DAF01AFF31}">
      <dgm:prSet/>
      <dgm:spPr/>
      <dgm:t>
        <a:bodyPr/>
        <a:lstStyle/>
        <a:p>
          <a:endParaRPr lang="zh-TW" altLang="en-US"/>
        </a:p>
      </dgm:t>
    </dgm:pt>
    <dgm:pt modelId="{1FD6FC96-807C-49D9-B62E-6330688AF0DD}">
      <dgm:prSet phldrT="[文字]"/>
      <dgm:spPr>
        <a:solidFill>
          <a:srgbClr val="C00000"/>
        </a:solidFill>
      </dgm:spPr>
      <dgm:t>
        <a:bodyPr/>
        <a:lstStyle/>
        <a:p>
          <a:r>
            <a:rPr lang="zh-TW" altLang="en-US" dirty="0" smtClean="0"/>
            <a:t>杉林</a:t>
          </a:r>
          <a:endParaRPr lang="zh-TW" altLang="en-US" dirty="0"/>
        </a:p>
      </dgm:t>
    </dgm:pt>
    <dgm:pt modelId="{345A27A5-0224-421A-8CA6-0B41A3250F20}" type="parTrans" cxnId="{012691C5-1C0C-487B-BAD3-7FBAE2C9F605}">
      <dgm:prSet/>
      <dgm:spPr/>
      <dgm:t>
        <a:bodyPr/>
        <a:lstStyle/>
        <a:p>
          <a:endParaRPr lang="zh-TW" altLang="en-US"/>
        </a:p>
      </dgm:t>
    </dgm:pt>
    <dgm:pt modelId="{F3B277CD-8EAF-48B1-9AF5-DF6C9DEF3D0B}" type="sibTrans" cxnId="{012691C5-1C0C-487B-BAD3-7FBAE2C9F605}">
      <dgm:prSet/>
      <dgm:spPr/>
      <dgm:t>
        <a:bodyPr/>
        <a:lstStyle/>
        <a:p>
          <a:endParaRPr lang="zh-TW" altLang="en-US"/>
        </a:p>
      </dgm:t>
    </dgm:pt>
    <dgm:pt modelId="{2DEBCB49-F889-4845-922C-59D3C03B83CB}">
      <dgm:prSet phldrT="[文字]"/>
      <dgm:spPr>
        <a:solidFill>
          <a:srgbClr val="33CCFF"/>
        </a:solidFill>
      </dgm:spPr>
      <dgm:t>
        <a:bodyPr/>
        <a:lstStyle/>
        <a:p>
          <a:r>
            <a:rPr lang="zh-TW" altLang="en-US" dirty="0" smtClean="0"/>
            <a:t>旗山</a:t>
          </a:r>
          <a:endParaRPr lang="zh-TW" altLang="en-US" dirty="0"/>
        </a:p>
      </dgm:t>
    </dgm:pt>
    <dgm:pt modelId="{F8E36E17-040C-40B1-852F-9D3F71C2316F}" type="parTrans" cxnId="{A9BB1BB0-4072-4119-877F-49D134A129F4}">
      <dgm:prSet/>
      <dgm:spPr/>
      <dgm:t>
        <a:bodyPr/>
        <a:lstStyle/>
        <a:p>
          <a:endParaRPr lang="zh-TW" altLang="en-US"/>
        </a:p>
      </dgm:t>
    </dgm:pt>
    <dgm:pt modelId="{B43810E4-BF03-43E6-B16F-5AA059CCFFD7}" type="sibTrans" cxnId="{A9BB1BB0-4072-4119-877F-49D134A129F4}">
      <dgm:prSet/>
      <dgm:spPr/>
      <dgm:t>
        <a:bodyPr/>
        <a:lstStyle/>
        <a:p>
          <a:endParaRPr lang="zh-TW" altLang="en-US"/>
        </a:p>
      </dgm:t>
    </dgm:pt>
    <dgm:pt modelId="{BE4391E0-73E0-4948-A28A-642208B4231A}">
      <dgm:prSet phldrT="[文字]"/>
      <dgm:spPr>
        <a:solidFill>
          <a:srgbClr val="92D050"/>
        </a:solidFill>
      </dgm:spPr>
      <dgm:t>
        <a:bodyPr/>
        <a:lstStyle/>
        <a:p>
          <a:r>
            <a:rPr lang="zh-TW" altLang="en-US" b="1" dirty="0" smtClean="0">
              <a:solidFill>
                <a:srgbClr val="FFFF00"/>
              </a:solidFill>
              <a:effectLst>
                <a:outerShdw blurRad="38100" dist="38100" dir="2700000" algn="tl">
                  <a:srgbClr val="000000">
                    <a:alpha val="43137"/>
                  </a:srgbClr>
                </a:outerShdw>
              </a:effectLst>
            </a:rPr>
            <a:t>茂林</a:t>
          </a:r>
          <a:endParaRPr lang="zh-TW" altLang="en-US" b="1" dirty="0">
            <a:solidFill>
              <a:srgbClr val="FFFF00"/>
            </a:solidFill>
            <a:effectLst>
              <a:outerShdw blurRad="38100" dist="38100" dir="2700000" algn="tl">
                <a:srgbClr val="000000">
                  <a:alpha val="43137"/>
                </a:srgbClr>
              </a:outerShdw>
            </a:effectLst>
          </a:endParaRPr>
        </a:p>
      </dgm:t>
    </dgm:pt>
    <dgm:pt modelId="{CDA05F81-69F3-49E5-B764-451CF02DF3CB}" type="parTrans" cxnId="{0734C5A8-65ED-4BAF-8F27-D8CE6184D651}">
      <dgm:prSet/>
      <dgm:spPr/>
      <dgm:t>
        <a:bodyPr/>
        <a:lstStyle/>
        <a:p>
          <a:endParaRPr lang="zh-TW" altLang="en-US"/>
        </a:p>
      </dgm:t>
    </dgm:pt>
    <dgm:pt modelId="{CF2CFBC1-793C-4480-8B87-FB9E0C1F8297}" type="sibTrans" cxnId="{0734C5A8-65ED-4BAF-8F27-D8CE6184D651}">
      <dgm:prSet/>
      <dgm:spPr/>
      <dgm:t>
        <a:bodyPr/>
        <a:lstStyle/>
        <a:p>
          <a:endParaRPr lang="zh-TW" altLang="en-US"/>
        </a:p>
      </dgm:t>
    </dgm:pt>
    <dgm:pt modelId="{800F7053-7F13-46F4-880E-35191C53F253}">
      <dgm:prSet phldrT="[文字]"/>
      <dgm:spPr>
        <a:solidFill>
          <a:srgbClr val="C00000"/>
        </a:solidFill>
      </dgm:spPr>
      <dgm:t>
        <a:bodyPr/>
        <a:lstStyle/>
        <a:p>
          <a:r>
            <a:rPr lang="zh-TW" altLang="en-US" b="1" dirty="0" smtClean="0">
              <a:solidFill>
                <a:srgbClr val="FFFF00"/>
              </a:solidFill>
            </a:rPr>
            <a:t>田寮</a:t>
          </a:r>
          <a:endParaRPr lang="zh-TW" altLang="en-US" b="1" dirty="0">
            <a:solidFill>
              <a:srgbClr val="FFFF00"/>
            </a:solidFill>
          </a:endParaRPr>
        </a:p>
      </dgm:t>
    </dgm:pt>
    <dgm:pt modelId="{F6FD5806-42F6-47E5-83E4-208A3BFFA239}" type="parTrans" cxnId="{B1A7B323-3933-4D82-B2A4-DB38DC7FCE5F}">
      <dgm:prSet/>
      <dgm:spPr/>
      <dgm:t>
        <a:bodyPr/>
        <a:lstStyle/>
        <a:p>
          <a:endParaRPr lang="zh-TW" altLang="en-US"/>
        </a:p>
      </dgm:t>
    </dgm:pt>
    <dgm:pt modelId="{D2467DC6-DD3B-4DF2-91B0-D442A4FED8D5}" type="sibTrans" cxnId="{B1A7B323-3933-4D82-B2A4-DB38DC7FCE5F}">
      <dgm:prSet/>
      <dgm:spPr/>
      <dgm:t>
        <a:bodyPr/>
        <a:lstStyle/>
        <a:p>
          <a:endParaRPr lang="zh-TW" altLang="en-US"/>
        </a:p>
      </dgm:t>
    </dgm:pt>
    <dgm:pt modelId="{BCF3F883-B4C4-4D6F-B6AC-15DE37AA8786}">
      <dgm:prSet phldrT="[文字]"/>
      <dgm:spPr>
        <a:solidFill>
          <a:srgbClr val="33CCFF"/>
        </a:solidFill>
      </dgm:spPr>
      <dgm:t>
        <a:bodyPr/>
        <a:lstStyle/>
        <a:p>
          <a:r>
            <a:rPr lang="zh-TW" altLang="en-US" dirty="0" smtClean="0"/>
            <a:t>內門</a:t>
          </a:r>
          <a:endParaRPr lang="zh-TW" altLang="en-US" dirty="0"/>
        </a:p>
      </dgm:t>
    </dgm:pt>
    <dgm:pt modelId="{23CFBA49-FEAE-4DBF-A9E8-B9E831A9B9DA}" type="parTrans" cxnId="{0A48A66B-A81A-4CF0-911D-D0AB49764444}">
      <dgm:prSet/>
      <dgm:spPr/>
      <dgm:t>
        <a:bodyPr/>
        <a:lstStyle/>
        <a:p>
          <a:endParaRPr lang="zh-TW" altLang="en-US"/>
        </a:p>
      </dgm:t>
    </dgm:pt>
    <dgm:pt modelId="{A32C5588-E773-4C34-889A-68F4BEB58A6D}" type="sibTrans" cxnId="{0A48A66B-A81A-4CF0-911D-D0AB49764444}">
      <dgm:prSet/>
      <dgm:spPr/>
      <dgm:t>
        <a:bodyPr/>
        <a:lstStyle/>
        <a:p>
          <a:endParaRPr lang="zh-TW" altLang="en-US"/>
        </a:p>
      </dgm:t>
    </dgm:pt>
    <dgm:pt modelId="{D42879AE-B26B-4C2F-9AA9-29C0F9847CBD}" type="pres">
      <dgm:prSet presAssocID="{B45E3643-0B07-411A-9D7D-1D51E2BECA5E}" presName="cycle" presStyleCnt="0">
        <dgm:presLayoutVars>
          <dgm:dir/>
          <dgm:resizeHandles val="exact"/>
        </dgm:presLayoutVars>
      </dgm:prSet>
      <dgm:spPr/>
      <dgm:t>
        <a:bodyPr/>
        <a:lstStyle/>
        <a:p>
          <a:endParaRPr lang="zh-TW" altLang="en-US"/>
        </a:p>
      </dgm:t>
    </dgm:pt>
    <dgm:pt modelId="{B4342020-C9E6-4784-AEE0-1FB211CDD401}" type="pres">
      <dgm:prSet presAssocID="{F6CF1804-B5EA-4ED3-B407-F9EDB29FE1F3}" presName="arrow" presStyleLbl="node1" presStyleIdx="0" presStyleCnt="9">
        <dgm:presLayoutVars>
          <dgm:bulletEnabled val="1"/>
        </dgm:presLayoutVars>
      </dgm:prSet>
      <dgm:spPr/>
      <dgm:t>
        <a:bodyPr/>
        <a:lstStyle/>
        <a:p>
          <a:endParaRPr lang="zh-TW" altLang="en-US"/>
        </a:p>
      </dgm:t>
    </dgm:pt>
    <dgm:pt modelId="{E837A86B-951C-4DD6-BC13-C5288BF01107}" type="pres">
      <dgm:prSet presAssocID="{2DEBCB49-F889-4845-922C-59D3C03B83CB}" presName="arrow" presStyleLbl="node1" presStyleIdx="1" presStyleCnt="9">
        <dgm:presLayoutVars>
          <dgm:bulletEnabled val="1"/>
        </dgm:presLayoutVars>
      </dgm:prSet>
      <dgm:spPr/>
      <dgm:t>
        <a:bodyPr/>
        <a:lstStyle/>
        <a:p>
          <a:endParaRPr lang="zh-TW" altLang="en-US"/>
        </a:p>
      </dgm:t>
    </dgm:pt>
    <dgm:pt modelId="{B535CCE9-B5C9-435F-B642-F9AFA3335F8E}" type="pres">
      <dgm:prSet presAssocID="{2BD9CD0E-7518-4161-853B-84529A30CAA9}" presName="arrow" presStyleLbl="node1" presStyleIdx="2" presStyleCnt="9" custRadScaleRad="96850" custRadScaleInc="-2366">
        <dgm:presLayoutVars>
          <dgm:bulletEnabled val="1"/>
        </dgm:presLayoutVars>
      </dgm:prSet>
      <dgm:spPr/>
      <dgm:t>
        <a:bodyPr/>
        <a:lstStyle/>
        <a:p>
          <a:endParaRPr lang="zh-TW" altLang="en-US"/>
        </a:p>
      </dgm:t>
    </dgm:pt>
    <dgm:pt modelId="{2C7AF13C-8482-4EF8-A5A2-C0321F902505}" type="pres">
      <dgm:prSet presAssocID="{2B46C3F9-78DA-41CF-B3C5-1C118430EDEE}" presName="arrow" presStyleLbl="node1" presStyleIdx="3" presStyleCnt="9">
        <dgm:presLayoutVars>
          <dgm:bulletEnabled val="1"/>
        </dgm:presLayoutVars>
      </dgm:prSet>
      <dgm:spPr/>
      <dgm:t>
        <a:bodyPr/>
        <a:lstStyle/>
        <a:p>
          <a:endParaRPr lang="zh-TW" altLang="en-US"/>
        </a:p>
      </dgm:t>
    </dgm:pt>
    <dgm:pt modelId="{016E91B8-E89D-4F05-A43A-37EA3168F9CA}" type="pres">
      <dgm:prSet presAssocID="{DB141F00-C438-4CAC-90BF-0285D82046C8}" presName="arrow" presStyleLbl="node1" presStyleIdx="4" presStyleCnt="9">
        <dgm:presLayoutVars>
          <dgm:bulletEnabled val="1"/>
        </dgm:presLayoutVars>
      </dgm:prSet>
      <dgm:spPr/>
      <dgm:t>
        <a:bodyPr/>
        <a:lstStyle/>
        <a:p>
          <a:endParaRPr lang="zh-TW" altLang="en-US"/>
        </a:p>
      </dgm:t>
    </dgm:pt>
    <dgm:pt modelId="{D1480879-9F43-45F3-8D20-2F09FE29A17D}" type="pres">
      <dgm:prSet presAssocID="{1FD6FC96-807C-49D9-B62E-6330688AF0DD}" presName="arrow" presStyleLbl="node1" presStyleIdx="5" presStyleCnt="9">
        <dgm:presLayoutVars>
          <dgm:bulletEnabled val="1"/>
        </dgm:presLayoutVars>
      </dgm:prSet>
      <dgm:spPr/>
      <dgm:t>
        <a:bodyPr/>
        <a:lstStyle/>
        <a:p>
          <a:endParaRPr lang="zh-TW" altLang="en-US"/>
        </a:p>
      </dgm:t>
    </dgm:pt>
    <dgm:pt modelId="{2533DC2D-BE36-464A-82E6-FDD43BCB4601}" type="pres">
      <dgm:prSet presAssocID="{BE4391E0-73E0-4948-A28A-642208B4231A}" presName="arrow" presStyleLbl="node1" presStyleIdx="6" presStyleCnt="9">
        <dgm:presLayoutVars>
          <dgm:bulletEnabled val="1"/>
        </dgm:presLayoutVars>
      </dgm:prSet>
      <dgm:spPr/>
      <dgm:t>
        <a:bodyPr/>
        <a:lstStyle/>
        <a:p>
          <a:endParaRPr lang="zh-TW" altLang="en-US"/>
        </a:p>
      </dgm:t>
    </dgm:pt>
    <dgm:pt modelId="{971B482A-10FE-4ECC-9ACB-4428F63B27C4}" type="pres">
      <dgm:prSet presAssocID="{800F7053-7F13-46F4-880E-35191C53F253}" presName="arrow" presStyleLbl="node1" presStyleIdx="7" presStyleCnt="9">
        <dgm:presLayoutVars>
          <dgm:bulletEnabled val="1"/>
        </dgm:presLayoutVars>
      </dgm:prSet>
      <dgm:spPr/>
      <dgm:t>
        <a:bodyPr/>
        <a:lstStyle/>
        <a:p>
          <a:endParaRPr lang="zh-TW" altLang="en-US"/>
        </a:p>
      </dgm:t>
    </dgm:pt>
    <dgm:pt modelId="{0C88319B-8F8C-4D36-AC97-8F565896E724}" type="pres">
      <dgm:prSet presAssocID="{BCF3F883-B4C4-4D6F-B6AC-15DE37AA8786}" presName="arrow" presStyleLbl="node1" presStyleIdx="8" presStyleCnt="9">
        <dgm:presLayoutVars>
          <dgm:bulletEnabled val="1"/>
        </dgm:presLayoutVars>
      </dgm:prSet>
      <dgm:spPr/>
      <dgm:t>
        <a:bodyPr/>
        <a:lstStyle/>
        <a:p>
          <a:endParaRPr lang="zh-TW" altLang="en-US"/>
        </a:p>
      </dgm:t>
    </dgm:pt>
  </dgm:ptLst>
  <dgm:cxnLst>
    <dgm:cxn modelId="{E9B0BA8E-CA72-4E1B-80CC-7675C277D07E}" type="presOf" srcId="{1FD6FC96-807C-49D9-B62E-6330688AF0DD}" destId="{D1480879-9F43-45F3-8D20-2F09FE29A17D}" srcOrd="0" destOrd="0" presId="urn:microsoft.com/office/officeart/2005/8/layout/arrow1"/>
    <dgm:cxn modelId="{2A052C25-2A33-46DA-BC5E-EB88912AB4DD}" type="presOf" srcId="{2DEBCB49-F889-4845-922C-59D3C03B83CB}" destId="{E837A86B-951C-4DD6-BC13-C5288BF01107}" srcOrd="0" destOrd="0" presId="urn:microsoft.com/office/officeart/2005/8/layout/arrow1"/>
    <dgm:cxn modelId="{BC1D53C8-7D25-4A22-B702-31F1403BE528}" type="presOf" srcId="{2B46C3F9-78DA-41CF-B3C5-1C118430EDEE}" destId="{2C7AF13C-8482-4EF8-A5A2-C0321F902505}" srcOrd="0" destOrd="0" presId="urn:microsoft.com/office/officeart/2005/8/layout/arrow1"/>
    <dgm:cxn modelId="{FD4E7146-4502-4535-9214-F6EF7AC2D48C}" type="presOf" srcId="{BE4391E0-73E0-4948-A28A-642208B4231A}" destId="{2533DC2D-BE36-464A-82E6-FDD43BCB4601}" srcOrd="0" destOrd="0" presId="urn:microsoft.com/office/officeart/2005/8/layout/arrow1"/>
    <dgm:cxn modelId="{012691C5-1C0C-487B-BAD3-7FBAE2C9F605}" srcId="{B45E3643-0B07-411A-9D7D-1D51E2BECA5E}" destId="{1FD6FC96-807C-49D9-B62E-6330688AF0DD}" srcOrd="5" destOrd="0" parTransId="{345A27A5-0224-421A-8CA6-0B41A3250F20}" sibTransId="{F3B277CD-8EAF-48B1-9AF5-DF6C9DEF3D0B}"/>
    <dgm:cxn modelId="{45AF2210-79AD-4C9C-B672-A6DAF01AFF31}" srcId="{B45E3643-0B07-411A-9D7D-1D51E2BECA5E}" destId="{DB141F00-C438-4CAC-90BF-0285D82046C8}" srcOrd="4" destOrd="0" parTransId="{A75E4DD7-51CE-45D2-AE22-8106B0F7254A}" sibTransId="{6274A452-AA14-47E0-B812-AB12B542E46F}"/>
    <dgm:cxn modelId="{187DD31F-F29A-408E-A6D4-A18F37C6410B}" type="presOf" srcId="{B45E3643-0B07-411A-9D7D-1D51E2BECA5E}" destId="{D42879AE-B26B-4C2F-9AA9-29C0F9847CBD}" srcOrd="0" destOrd="0" presId="urn:microsoft.com/office/officeart/2005/8/layout/arrow1"/>
    <dgm:cxn modelId="{0A48A66B-A81A-4CF0-911D-D0AB49764444}" srcId="{B45E3643-0B07-411A-9D7D-1D51E2BECA5E}" destId="{BCF3F883-B4C4-4D6F-B6AC-15DE37AA8786}" srcOrd="8" destOrd="0" parTransId="{23CFBA49-FEAE-4DBF-A9E8-B9E831A9B9DA}" sibTransId="{A32C5588-E773-4C34-889A-68F4BEB58A6D}"/>
    <dgm:cxn modelId="{A7E3ABD2-455A-4AE9-A1B3-2E10C8BCF20F}" srcId="{B45E3643-0B07-411A-9D7D-1D51E2BECA5E}" destId="{2BD9CD0E-7518-4161-853B-84529A30CAA9}" srcOrd="2" destOrd="0" parTransId="{7851F687-42A8-489A-90A3-AA24C9BBE13E}" sibTransId="{3A3C135D-6D08-4AA0-9BE0-0EB9FDFA581B}"/>
    <dgm:cxn modelId="{0734C5A8-65ED-4BAF-8F27-D8CE6184D651}" srcId="{B45E3643-0B07-411A-9D7D-1D51E2BECA5E}" destId="{BE4391E0-73E0-4948-A28A-642208B4231A}" srcOrd="6" destOrd="0" parTransId="{CDA05F81-69F3-49E5-B764-451CF02DF3CB}" sibTransId="{CF2CFBC1-793C-4480-8B87-FB9E0C1F8297}"/>
    <dgm:cxn modelId="{6861764B-9B2D-4231-9CF0-28862F5339B3}" type="presOf" srcId="{2BD9CD0E-7518-4161-853B-84529A30CAA9}" destId="{B535CCE9-B5C9-435F-B642-F9AFA3335F8E}" srcOrd="0" destOrd="0" presId="urn:microsoft.com/office/officeart/2005/8/layout/arrow1"/>
    <dgm:cxn modelId="{CB2DE713-8CBB-4C13-97BA-59CEAD9C4022}" srcId="{B45E3643-0B07-411A-9D7D-1D51E2BECA5E}" destId="{2B46C3F9-78DA-41CF-B3C5-1C118430EDEE}" srcOrd="3" destOrd="0" parTransId="{A1C6F7D5-F6ED-4238-8036-C3C3A74F93BC}" sibTransId="{93834B3E-B6CC-426A-8DDD-7855D08AFBF3}"/>
    <dgm:cxn modelId="{8BD78146-AB6F-476F-A6C0-9CF5EF854AA4}" type="presOf" srcId="{DB141F00-C438-4CAC-90BF-0285D82046C8}" destId="{016E91B8-E89D-4F05-A43A-37EA3168F9CA}" srcOrd="0" destOrd="0" presId="urn:microsoft.com/office/officeart/2005/8/layout/arrow1"/>
    <dgm:cxn modelId="{26A35B0B-946E-490E-9BE4-5B192A717AC9}" type="presOf" srcId="{BCF3F883-B4C4-4D6F-B6AC-15DE37AA8786}" destId="{0C88319B-8F8C-4D36-AC97-8F565896E724}" srcOrd="0" destOrd="0" presId="urn:microsoft.com/office/officeart/2005/8/layout/arrow1"/>
    <dgm:cxn modelId="{654437FD-6A33-47C9-9F82-A3A221433DA6}" srcId="{B45E3643-0B07-411A-9D7D-1D51E2BECA5E}" destId="{F6CF1804-B5EA-4ED3-B407-F9EDB29FE1F3}" srcOrd="0" destOrd="0" parTransId="{C3694217-2AA0-4003-8BEC-7B376DC9E1CE}" sibTransId="{7C9A43B7-B4BA-4CDE-B451-AE34E17CEEA1}"/>
    <dgm:cxn modelId="{B1A7B323-3933-4D82-B2A4-DB38DC7FCE5F}" srcId="{B45E3643-0B07-411A-9D7D-1D51E2BECA5E}" destId="{800F7053-7F13-46F4-880E-35191C53F253}" srcOrd="7" destOrd="0" parTransId="{F6FD5806-42F6-47E5-83E4-208A3BFFA239}" sibTransId="{D2467DC6-DD3B-4DF2-91B0-D442A4FED8D5}"/>
    <dgm:cxn modelId="{A9BB1BB0-4072-4119-877F-49D134A129F4}" srcId="{B45E3643-0B07-411A-9D7D-1D51E2BECA5E}" destId="{2DEBCB49-F889-4845-922C-59D3C03B83CB}" srcOrd="1" destOrd="0" parTransId="{F8E36E17-040C-40B1-852F-9D3F71C2316F}" sibTransId="{B43810E4-BF03-43E6-B16F-5AA059CCFFD7}"/>
    <dgm:cxn modelId="{24E9D56E-5F5E-4AFD-8060-EAA14C677843}" type="presOf" srcId="{800F7053-7F13-46F4-880E-35191C53F253}" destId="{971B482A-10FE-4ECC-9ACB-4428F63B27C4}" srcOrd="0" destOrd="0" presId="urn:microsoft.com/office/officeart/2005/8/layout/arrow1"/>
    <dgm:cxn modelId="{7960FABE-650C-427C-BDE5-88C8A7682FD7}" type="presOf" srcId="{F6CF1804-B5EA-4ED3-B407-F9EDB29FE1F3}" destId="{B4342020-C9E6-4784-AEE0-1FB211CDD401}" srcOrd="0" destOrd="0" presId="urn:microsoft.com/office/officeart/2005/8/layout/arrow1"/>
    <dgm:cxn modelId="{E80A66C1-DC85-4F4B-AA19-A08E5D4CEE64}" type="presParOf" srcId="{D42879AE-B26B-4C2F-9AA9-29C0F9847CBD}" destId="{B4342020-C9E6-4784-AEE0-1FB211CDD401}" srcOrd="0" destOrd="0" presId="urn:microsoft.com/office/officeart/2005/8/layout/arrow1"/>
    <dgm:cxn modelId="{2E2EA0F9-F5B8-4516-9913-C25E3ED25504}" type="presParOf" srcId="{D42879AE-B26B-4C2F-9AA9-29C0F9847CBD}" destId="{E837A86B-951C-4DD6-BC13-C5288BF01107}" srcOrd="1" destOrd="0" presId="urn:microsoft.com/office/officeart/2005/8/layout/arrow1"/>
    <dgm:cxn modelId="{999EC12F-3346-467D-9413-4840659D41F9}" type="presParOf" srcId="{D42879AE-B26B-4C2F-9AA9-29C0F9847CBD}" destId="{B535CCE9-B5C9-435F-B642-F9AFA3335F8E}" srcOrd="2" destOrd="0" presId="urn:microsoft.com/office/officeart/2005/8/layout/arrow1"/>
    <dgm:cxn modelId="{097FA516-C1AA-4252-80E1-E9A8ABB8CB91}" type="presParOf" srcId="{D42879AE-B26B-4C2F-9AA9-29C0F9847CBD}" destId="{2C7AF13C-8482-4EF8-A5A2-C0321F902505}" srcOrd="3" destOrd="0" presId="urn:microsoft.com/office/officeart/2005/8/layout/arrow1"/>
    <dgm:cxn modelId="{DADA347B-FE40-4767-8B37-574295914B39}" type="presParOf" srcId="{D42879AE-B26B-4C2F-9AA9-29C0F9847CBD}" destId="{016E91B8-E89D-4F05-A43A-37EA3168F9CA}" srcOrd="4" destOrd="0" presId="urn:microsoft.com/office/officeart/2005/8/layout/arrow1"/>
    <dgm:cxn modelId="{FD96DF4D-66D0-44F9-8E45-8F94C6CF3D15}" type="presParOf" srcId="{D42879AE-B26B-4C2F-9AA9-29C0F9847CBD}" destId="{D1480879-9F43-45F3-8D20-2F09FE29A17D}" srcOrd="5" destOrd="0" presId="urn:microsoft.com/office/officeart/2005/8/layout/arrow1"/>
    <dgm:cxn modelId="{9256678A-7728-4C33-81CE-34FABDB559A6}" type="presParOf" srcId="{D42879AE-B26B-4C2F-9AA9-29C0F9847CBD}" destId="{2533DC2D-BE36-464A-82E6-FDD43BCB4601}" srcOrd="6" destOrd="0" presId="urn:microsoft.com/office/officeart/2005/8/layout/arrow1"/>
    <dgm:cxn modelId="{75E8DA17-8281-4E0A-9DA9-FC1A0AA96893}" type="presParOf" srcId="{D42879AE-B26B-4C2F-9AA9-29C0F9847CBD}" destId="{971B482A-10FE-4ECC-9ACB-4428F63B27C4}" srcOrd="7" destOrd="0" presId="urn:microsoft.com/office/officeart/2005/8/layout/arrow1"/>
    <dgm:cxn modelId="{34C52D36-0FAF-4770-9C43-9A23D26D7D1E}" type="presParOf" srcId="{D42879AE-B26B-4C2F-9AA9-29C0F9847CBD}" destId="{0C88319B-8F8C-4D36-AC97-8F565896E724}" srcOrd="8" destOrd="0" presId="urn:microsoft.com/office/officeart/2005/8/layout/arrow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629319-CC6A-4EA7-BC99-87530DD0A42A}">
      <dsp:nvSpPr>
        <dsp:cNvPr id="0" name=""/>
        <dsp:cNvSpPr/>
      </dsp:nvSpPr>
      <dsp:spPr>
        <a:xfrm>
          <a:off x="900" y="1530376"/>
          <a:ext cx="2138460" cy="1763782"/>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smtClean="0"/>
            <a:t>高中職教育科資訊教育業務</a:t>
          </a:r>
          <a:r>
            <a:rPr lang="en-US" altLang="zh-TW" sz="2200" kern="1200" dirty="0" smtClean="0"/>
            <a:t>before  2010.12 </a:t>
          </a:r>
          <a:endParaRPr lang="zh-TW" altLang="en-US" sz="2200" kern="1200" dirty="0"/>
        </a:p>
      </dsp:txBody>
      <dsp:txXfrm>
        <a:off x="900" y="1530376"/>
        <a:ext cx="2138460" cy="1385829"/>
      </dsp:txXfrm>
    </dsp:sp>
    <dsp:sp modelId="{C8E0137C-8397-4372-857D-9ECA5C7D13F4}">
      <dsp:nvSpPr>
        <dsp:cNvPr id="0" name=""/>
        <dsp:cNvSpPr/>
      </dsp:nvSpPr>
      <dsp:spPr>
        <a:xfrm>
          <a:off x="1222869" y="2023041"/>
          <a:ext cx="2251093" cy="2251093"/>
        </a:xfrm>
        <a:prstGeom prst="leftCircularArrow">
          <a:avLst>
            <a:gd name="adj1" fmla="val 2681"/>
            <a:gd name="adj2" fmla="val 326334"/>
            <a:gd name="adj3" fmla="val 2101845"/>
            <a:gd name="adj4" fmla="val 9024489"/>
            <a:gd name="adj5" fmla="val 3128"/>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ACE8B-5F9B-4F5D-BEE4-65BB5E849AC0}">
      <dsp:nvSpPr>
        <dsp:cNvPr id="0" name=""/>
        <dsp:cNvSpPr/>
      </dsp:nvSpPr>
      <dsp:spPr>
        <a:xfrm>
          <a:off x="476113" y="2916205"/>
          <a:ext cx="1900853" cy="755906"/>
        </a:xfrm>
        <a:prstGeom prst="roundRect">
          <a:avLst>
            <a:gd name="adj" fmla="val 10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微軟正黑體" pitchFamily="34" charset="-120"/>
              <a:ea typeface="微軟正黑體" pitchFamily="34" charset="-120"/>
            </a:rPr>
            <a:t>未設科</a:t>
          </a:r>
          <a:endParaRPr lang="en-US" altLang="zh-TW" sz="2700" kern="1200" dirty="0" smtClean="0">
            <a:latin typeface="微軟正黑體" pitchFamily="34" charset="-120"/>
            <a:ea typeface="微軟正黑體" pitchFamily="34" charset="-120"/>
          </a:endParaRPr>
        </a:p>
      </dsp:txBody>
      <dsp:txXfrm>
        <a:off x="476113" y="2916205"/>
        <a:ext cx="1900853" cy="755906"/>
      </dsp:txXfrm>
    </dsp:sp>
    <dsp:sp modelId="{61A7F94C-4624-470C-83C8-315233B02B2A}">
      <dsp:nvSpPr>
        <dsp:cNvPr id="0" name=""/>
        <dsp:cNvSpPr/>
      </dsp:nvSpPr>
      <dsp:spPr>
        <a:xfrm>
          <a:off x="2664394" y="1530376"/>
          <a:ext cx="2138460" cy="1763782"/>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t>教育科技科</a:t>
          </a:r>
          <a:r>
            <a:rPr lang="en-US" altLang="zh-TW" sz="1800" kern="1200" dirty="0" smtClean="0"/>
            <a:t>2010.12-</a:t>
          </a:r>
          <a:r>
            <a:rPr lang="zh-TW" altLang="en-US" sz="1800" kern="1200" dirty="0" smtClean="0"/>
            <a:t> </a:t>
          </a:r>
          <a:r>
            <a:rPr lang="en-US" altLang="zh-TW" sz="1800" kern="1200" dirty="0" smtClean="0"/>
            <a:t>2013.03</a:t>
          </a:r>
          <a:endParaRPr lang="zh-TW" altLang="en-US" sz="2600" kern="1200" dirty="0"/>
        </a:p>
      </dsp:txBody>
      <dsp:txXfrm>
        <a:off x="2664394" y="1908330"/>
        <a:ext cx="2138460" cy="1385829"/>
      </dsp:txXfrm>
    </dsp:sp>
    <dsp:sp modelId="{E499FBEB-C8E5-4D1B-B04A-C833708E47CC}">
      <dsp:nvSpPr>
        <dsp:cNvPr id="0" name=""/>
        <dsp:cNvSpPr/>
      </dsp:nvSpPr>
      <dsp:spPr>
        <a:xfrm>
          <a:off x="3868543" y="481244"/>
          <a:ext cx="2524340" cy="2524340"/>
        </a:xfrm>
        <a:prstGeom prst="circularArrow">
          <a:avLst>
            <a:gd name="adj1" fmla="val 2391"/>
            <a:gd name="adj2" fmla="val 289057"/>
            <a:gd name="adj3" fmla="val 19535432"/>
            <a:gd name="adj4" fmla="val 12575511"/>
            <a:gd name="adj5" fmla="val 279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E8840-13E1-4679-BB32-8EF20730B075}">
      <dsp:nvSpPr>
        <dsp:cNvPr id="0" name=""/>
        <dsp:cNvSpPr/>
      </dsp:nvSpPr>
      <dsp:spPr>
        <a:xfrm>
          <a:off x="3139607" y="1152423"/>
          <a:ext cx="1900853" cy="755906"/>
        </a:xfrm>
        <a:prstGeom prst="roundRect">
          <a:avLst>
            <a:gd name="adj" fmla="val 10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微軟正黑體" pitchFamily="34" charset="-120"/>
              <a:ea typeface="微軟正黑體" pitchFamily="34" charset="-120"/>
            </a:rPr>
            <a:t>獨立成科</a:t>
          </a:r>
          <a:endParaRPr lang="zh-TW" altLang="en-US" sz="2700" kern="1200" dirty="0">
            <a:latin typeface="微軟正黑體" pitchFamily="34" charset="-120"/>
            <a:ea typeface="微軟正黑體" pitchFamily="34" charset="-120"/>
          </a:endParaRPr>
        </a:p>
      </dsp:txBody>
      <dsp:txXfrm>
        <a:off x="3139607" y="1152423"/>
        <a:ext cx="1900853" cy="755906"/>
      </dsp:txXfrm>
    </dsp:sp>
    <dsp:sp modelId="{DB23262C-46AF-402B-BF26-73C06E72E86E}">
      <dsp:nvSpPr>
        <dsp:cNvPr id="0" name=""/>
        <dsp:cNvSpPr/>
      </dsp:nvSpPr>
      <dsp:spPr>
        <a:xfrm>
          <a:off x="5327888" y="1530376"/>
          <a:ext cx="2138460" cy="1763782"/>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0" algn="l" defTabSz="1155700">
            <a:lnSpc>
              <a:spcPct val="90000"/>
            </a:lnSpc>
            <a:spcBef>
              <a:spcPct val="0"/>
            </a:spcBef>
            <a:spcAft>
              <a:spcPct val="15000"/>
            </a:spcAft>
            <a:buChar char="••"/>
          </a:pPr>
          <a:endParaRPr lang="zh-TW" altLang="en-US" sz="1900" kern="1200" dirty="0"/>
        </a:p>
        <a:p>
          <a:pPr marL="0" marR="0" lvl="1" indent="0" algn="ctr" defTabSz="914400" eaLnBrk="1" fontAlgn="auto" latinLnBrk="0" hangingPunct="1">
            <a:lnSpc>
              <a:spcPct val="100000"/>
            </a:lnSpc>
            <a:spcBef>
              <a:spcPct val="0"/>
            </a:spcBef>
            <a:spcAft>
              <a:spcPts val="0"/>
            </a:spcAft>
            <a:buClrTx/>
            <a:buSzTx/>
            <a:buFontTx/>
            <a:buChar char="••"/>
            <a:tabLst/>
            <a:defRPr/>
          </a:pPr>
          <a:r>
            <a:rPr lang="zh-TW" altLang="en-US" sz="2000" kern="1200" dirty="0" smtClean="0"/>
            <a:t>資訊及國際教育科</a:t>
          </a:r>
          <a:r>
            <a:rPr lang="en-US" altLang="zh-TW" sz="2000" kern="1200" dirty="0" smtClean="0"/>
            <a:t>(2013.04)</a:t>
          </a:r>
          <a:endParaRPr lang="zh-TW" altLang="en-US" sz="2000" kern="1200" dirty="0" smtClean="0"/>
        </a:p>
        <a:p>
          <a:pPr marL="228600" lvl="1" indent="0" algn="l" defTabSz="1155700">
            <a:lnSpc>
              <a:spcPct val="90000"/>
            </a:lnSpc>
            <a:spcBef>
              <a:spcPct val="0"/>
            </a:spcBef>
            <a:spcAft>
              <a:spcPct val="15000"/>
            </a:spcAft>
            <a:buChar char="••"/>
          </a:pPr>
          <a:endParaRPr lang="zh-TW" altLang="en-US" sz="1900" kern="1200" dirty="0"/>
        </a:p>
      </dsp:txBody>
      <dsp:txXfrm>
        <a:off x="5327888" y="1530376"/>
        <a:ext cx="2138460" cy="1385829"/>
      </dsp:txXfrm>
    </dsp:sp>
    <dsp:sp modelId="{AE70AC43-3316-4AEF-8778-CC0A4F613DEF}">
      <dsp:nvSpPr>
        <dsp:cNvPr id="0" name=""/>
        <dsp:cNvSpPr/>
      </dsp:nvSpPr>
      <dsp:spPr>
        <a:xfrm>
          <a:off x="5803102" y="2916205"/>
          <a:ext cx="1900853" cy="755906"/>
        </a:xfrm>
        <a:prstGeom prst="roundRect">
          <a:avLst>
            <a:gd name="adj" fmla="val 10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微軟正黑體" pitchFamily="34" charset="-120"/>
              <a:ea typeface="微軟正黑體" pitchFamily="34" charset="-120"/>
            </a:rPr>
            <a:t>調整再出發</a:t>
          </a:r>
          <a:endParaRPr lang="zh-TW" altLang="en-US" sz="2700" kern="1200" dirty="0">
            <a:latin typeface="微軟正黑體" pitchFamily="34" charset="-120"/>
            <a:ea typeface="微軟正黑體" pitchFamily="34" charset="-120"/>
          </a:endParaRPr>
        </a:p>
      </dsp:txBody>
      <dsp:txXfrm>
        <a:off x="5803102" y="2916205"/>
        <a:ext cx="1900853" cy="7559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F9F98-ED97-4EE0-ADD6-D5FD6E63642F}">
      <dsp:nvSpPr>
        <dsp:cNvPr id="0" name=""/>
        <dsp:cNvSpPr/>
      </dsp:nvSpPr>
      <dsp:spPr>
        <a:xfrm>
          <a:off x="1197598" y="0"/>
          <a:ext cx="2707509" cy="1353754"/>
        </a:xfrm>
        <a:prstGeom prst="roundRect">
          <a:avLst>
            <a:gd name="adj" fmla="val 10000"/>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微軟正黑體" pitchFamily="34" charset="-120"/>
              <a:ea typeface="微軟正黑體" pitchFamily="34" charset="-120"/>
            </a:rPr>
            <a:t>資訊</a:t>
          </a:r>
          <a:endParaRPr lang="en-US" altLang="zh-TW" sz="2500" kern="1200" dirty="0" smtClean="0">
            <a:latin typeface="微軟正黑體" pitchFamily="34" charset="-120"/>
            <a:ea typeface="微軟正黑體" pitchFamily="34" charset="-120"/>
          </a:endParaRPr>
        </a:p>
        <a:p>
          <a:pPr lvl="0" algn="ctr" defTabSz="1111250">
            <a:lnSpc>
              <a:spcPct val="90000"/>
            </a:lnSpc>
            <a:spcBef>
              <a:spcPct val="0"/>
            </a:spcBef>
            <a:spcAft>
              <a:spcPct val="35000"/>
            </a:spcAft>
          </a:pPr>
          <a:r>
            <a:rPr lang="zh-TW" altLang="en-US" sz="2500" kern="1200" dirty="0" smtClean="0">
              <a:latin typeface="微軟正黑體" pitchFamily="34" charset="-120"/>
              <a:ea typeface="微軟正黑體" pitchFamily="34" charset="-120"/>
            </a:rPr>
            <a:t>教育股</a:t>
          </a:r>
          <a:endParaRPr lang="zh-TW" altLang="en-US" sz="2500" kern="1200" dirty="0">
            <a:latin typeface="微軟正黑體" pitchFamily="34" charset="-120"/>
            <a:ea typeface="微軟正黑體" pitchFamily="34" charset="-120"/>
          </a:endParaRPr>
        </a:p>
      </dsp:txBody>
      <dsp:txXfrm>
        <a:off x="1197598" y="0"/>
        <a:ext cx="2707509" cy="1353754"/>
      </dsp:txXfrm>
    </dsp:sp>
    <dsp:sp modelId="{29AC146A-6E6E-4AE3-A499-8BA0672728C9}">
      <dsp:nvSpPr>
        <dsp:cNvPr id="0" name=""/>
        <dsp:cNvSpPr/>
      </dsp:nvSpPr>
      <dsp:spPr>
        <a:xfrm>
          <a:off x="1468348" y="1353754"/>
          <a:ext cx="286021" cy="1017238"/>
        </a:xfrm>
        <a:custGeom>
          <a:avLst/>
          <a:gdLst/>
          <a:ahLst/>
          <a:cxnLst/>
          <a:rect l="0" t="0" r="0" b="0"/>
          <a:pathLst>
            <a:path>
              <a:moveTo>
                <a:pt x="0" y="0"/>
              </a:moveTo>
              <a:lnTo>
                <a:pt x="0" y="1017238"/>
              </a:lnTo>
              <a:lnTo>
                <a:pt x="286021" y="1017238"/>
              </a:lnTo>
            </a:path>
          </a:pathLst>
        </a:custGeom>
        <a:noFill/>
        <a:ln w="15875"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3E8E0A1-6A9E-465F-B9DE-402776C24ABA}">
      <dsp:nvSpPr>
        <dsp:cNvPr id="0" name=""/>
        <dsp:cNvSpPr/>
      </dsp:nvSpPr>
      <dsp:spPr>
        <a:xfrm>
          <a:off x="1754370" y="1694116"/>
          <a:ext cx="2166007" cy="1353754"/>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0" kern="1200" dirty="0" smtClean="0">
              <a:effectLst/>
              <a:latin typeface="微軟正黑體" pitchFamily="34" charset="-120"/>
              <a:ea typeface="微軟正黑體" pitchFamily="34" charset="-120"/>
            </a:rPr>
            <a:t>資訊教育股</a:t>
          </a:r>
          <a:endParaRPr lang="zh-TW" altLang="en-US" sz="2800" b="0" kern="1200" dirty="0">
            <a:effectLst/>
            <a:latin typeface="微軟正黑體" pitchFamily="34" charset="-120"/>
            <a:ea typeface="微軟正黑體" pitchFamily="34" charset="-120"/>
          </a:endParaRPr>
        </a:p>
      </dsp:txBody>
      <dsp:txXfrm>
        <a:off x="1754370" y="1694116"/>
        <a:ext cx="2166007" cy="1353754"/>
      </dsp:txXfrm>
    </dsp:sp>
    <dsp:sp modelId="{65E87EF6-EA99-41FA-BC03-35B32F2EEA8B}">
      <dsp:nvSpPr>
        <dsp:cNvPr id="0" name=""/>
        <dsp:cNvSpPr/>
      </dsp:nvSpPr>
      <dsp:spPr>
        <a:xfrm>
          <a:off x="1468348" y="1353754"/>
          <a:ext cx="286021" cy="2709432"/>
        </a:xfrm>
        <a:custGeom>
          <a:avLst/>
          <a:gdLst/>
          <a:ahLst/>
          <a:cxnLst/>
          <a:rect l="0" t="0" r="0" b="0"/>
          <a:pathLst>
            <a:path>
              <a:moveTo>
                <a:pt x="0" y="0"/>
              </a:moveTo>
              <a:lnTo>
                <a:pt x="0" y="2709432"/>
              </a:lnTo>
              <a:lnTo>
                <a:pt x="286021" y="2709432"/>
              </a:lnTo>
            </a:path>
          </a:pathLst>
        </a:custGeom>
        <a:noFill/>
        <a:ln w="15875"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050A692-8CB5-42B3-8B2D-D1E588DFF77D}">
      <dsp:nvSpPr>
        <dsp:cNvPr id="0" name=""/>
        <dsp:cNvSpPr/>
      </dsp:nvSpPr>
      <dsp:spPr>
        <a:xfrm>
          <a:off x="1754370" y="3386309"/>
          <a:ext cx="2166007" cy="1353754"/>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0" kern="1200" dirty="0" smtClean="0">
              <a:effectLst/>
              <a:latin typeface="微軟正黑體" pitchFamily="34" charset="-120"/>
              <a:ea typeface="微軟正黑體" pitchFamily="34" charset="-120"/>
            </a:rPr>
            <a:t>資訊教育暨教育網路中心</a:t>
          </a:r>
        </a:p>
        <a:p>
          <a:pPr lvl="0" algn="ctr" defTabSz="2355850">
            <a:lnSpc>
              <a:spcPct val="90000"/>
            </a:lnSpc>
            <a:spcBef>
              <a:spcPct val="0"/>
            </a:spcBef>
            <a:spcAft>
              <a:spcPct val="35000"/>
            </a:spcAft>
          </a:pPr>
          <a:endParaRPr lang="zh-TW" altLang="en-US" kern="1200" dirty="0">
            <a:latin typeface="微軟正黑體" pitchFamily="34" charset="-120"/>
            <a:ea typeface="微軟正黑體" pitchFamily="34" charset="-120"/>
          </a:endParaRPr>
        </a:p>
      </dsp:txBody>
      <dsp:txXfrm>
        <a:off x="1754370" y="3386309"/>
        <a:ext cx="2166007" cy="1353754"/>
      </dsp:txXfrm>
    </dsp:sp>
    <dsp:sp modelId="{FDD49567-0F34-449D-A36E-3CC2CBE266EC}">
      <dsp:nvSpPr>
        <dsp:cNvPr id="0" name=""/>
        <dsp:cNvSpPr/>
      </dsp:nvSpPr>
      <dsp:spPr>
        <a:xfrm>
          <a:off x="4597254" y="1923"/>
          <a:ext cx="2707509" cy="1353754"/>
        </a:xfrm>
        <a:prstGeom prst="roundRect">
          <a:avLst>
            <a:gd name="adj" fmla="val 10000"/>
          </a:avLst>
        </a:prstGeom>
        <a:solidFill>
          <a:schemeClr val="accent2">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zh-TW" altLang="en-US" sz="2500" b="0" kern="1200" dirty="0" smtClean="0">
              <a:latin typeface="微軟正黑體" pitchFamily="34" charset="-120"/>
              <a:ea typeface="微軟正黑體" pitchFamily="34" charset="-120"/>
            </a:rPr>
            <a:t>國際</a:t>
          </a:r>
          <a:endParaRPr lang="en-US" altLang="zh-TW" sz="2500" b="0" kern="1200" dirty="0" smtClean="0">
            <a:latin typeface="微軟正黑體" pitchFamily="34" charset="-120"/>
            <a:ea typeface="微軟正黑體" pitchFamily="34" charset="-120"/>
          </a:endParaRPr>
        </a:p>
        <a:p>
          <a:pPr lvl="0" algn="ctr" defTabSz="1111250">
            <a:lnSpc>
              <a:spcPct val="90000"/>
            </a:lnSpc>
            <a:spcBef>
              <a:spcPct val="0"/>
            </a:spcBef>
            <a:spcAft>
              <a:spcPct val="35000"/>
            </a:spcAft>
          </a:pPr>
          <a:r>
            <a:rPr lang="zh-TW" altLang="en-US" sz="2500" b="0" kern="1200" dirty="0" smtClean="0">
              <a:effectLst/>
              <a:latin typeface="微軟正黑體" pitchFamily="34" charset="-120"/>
              <a:ea typeface="微軟正黑體" pitchFamily="34" charset="-120"/>
            </a:rPr>
            <a:t>教育股</a:t>
          </a:r>
          <a:endParaRPr lang="zh-TW" altLang="en-US" sz="2500" b="0" kern="1200" dirty="0">
            <a:effectLst/>
            <a:latin typeface="微軟正黑體" pitchFamily="34" charset="-120"/>
            <a:ea typeface="微軟正黑體" pitchFamily="34" charset="-120"/>
          </a:endParaRPr>
        </a:p>
      </dsp:txBody>
      <dsp:txXfrm>
        <a:off x="4597254" y="1923"/>
        <a:ext cx="2707509" cy="1353754"/>
      </dsp:txXfrm>
    </dsp:sp>
    <dsp:sp modelId="{87B3F80E-0BF1-490F-A0BB-318130F59EBF}">
      <dsp:nvSpPr>
        <dsp:cNvPr id="0" name=""/>
        <dsp:cNvSpPr/>
      </dsp:nvSpPr>
      <dsp:spPr>
        <a:xfrm>
          <a:off x="4868005" y="1355677"/>
          <a:ext cx="270750" cy="1015315"/>
        </a:xfrm>
        <a:custGeom>
          <a:avLst/>
          <a:gdLst/>
          <a:ahLst/>
          <a:cxnLst/>
          <a:rect l="0" t="0" r="0" b="0"/>
          <a:pathLst>
            <a:path>
              <a:moveTo>
                <a:pt x="0" y="0"/>
              </a:moveTo>
              <a:lnTo>
                <a:pt x="0" y="1015315"/>
              </a:lnTo>
              <a:lnTo>
                <a:pt x="270750" y="1015315"/>
              </a:lnTo>
            </a:path>
          </a:pathLst>
        </a:custGeom>
        <a:noFill/>
        <a:ln w="15875"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E289F62-0813-4FAA-9DDF-EB43FF834361}">
      <dsp:nvSpPr>
        <dsp:cNvPr id="0" name=""/>
        <dsp:cNvSpPr/>
      </dsp:nvSpPr>
      <dsp:spPr>
        <a:xfrm>
          <a:off x="5138756" y="1694116"/>
          <a:ext cx="2166007" cy="1353754"/>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R="0" lvl="0" algn="ctr" defTabSz="1377950" eaLnBrk="1" fontAlgn="auto" latinLnBrk="0" hangingPunct="1">
            <a:lnSpc>
              <a:spcPct val="90000"/>
            </a:lnSpc>
            <a:spcBef>
              <a:spcPct val="0"/>
            </a:spcBef>
            <a:spcAft>
              <a:spcPct val="35000"/>
            </a:spcAft>
            <a:buClrTx/>
            <a:buSzTx/>
            <a:buFontTx/>
            <a:tabLst/>
            <a:defRPr/>
          </a:pPr>
          <a:r>
            <a:rPr lang="zh-TW" altLang="en-US" sz="3100" b="0" kern="1200" dirty="0" smtClean="0">
              <a:effectLst/>
              <a:latin typeface="微軟正黑體" pitchFamily="34" charset="-120"/>
              <a:ea typeface="微軟正黑體" pitchFamily="34" charset="-120"/>
            </a:rPr>
            <a:t>國際教育股</a:t>
          </a:r>
        </a:p>
      </dsp:txBody>
      <dsp:txXfrm>
        <a:off x="5138756" y="1694116"/>
        <a:ext cx="2166007" cy="1353754"/>
      </dsp:txXfrm>
    </dsp:sp>
    <dsp:sp modelId="{5563AB6E-6676-40D8-AE84-2CB5DED532EF}">
      <dsp:nvSpPr>
        <dsp:cNvPr id="0" name=""/>
        <dsp:cNvSpPr/>
      </dsp:nvSpPr>
      <dsp:spPr>
        <a:xfrm>
          <a:off x="4868005" y="1355677"/>
          <a:ext cx="270750" cy="2707509"/>
        </a:xfrm>
        <a:custGeom>
          <a:avLst/>
          <a:gdLst/>
          <a:ahLst/>
          <a:cxnLst/>
          <a:rect l="0" t="0" r="0" b="0"/>
          <a:pathLst>
            <a:path>
              <a:moveTo>
                <a:pt x="0" y="0"/>
              </a:moveTo>
              <a:lnTo>
                <a:pt x="0" y="2707509"/>
              </a:lnTo>
              <a:lnTo>
                <a:pt x="270750" y="2707509"/>
              </a:lnTo>
            </a:path>
          </a:pathLst>
        </a:custGeom>
        <a:noFill/>
        <a:ln w="15875"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60D6D8-54F1-4D8E-9F0D-183ACC6EB0A3}">
      <dsp:nvSpPr>
        <dsp:cNvPr id="0" name=""/>
        <dsp:cNvSpPr/>
      </dsp:nvSpPr>
      <dsp:spPr>
        <a:xfrm>
          <a:off x="5138756" y="3386309"/>
          <a:ext cx="2166007" cy="1353754"/>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TW" altLang="en-US" sz="2400" b="0" kern="1200" dirty="0" smtClean="0">
              <a:effectLst/>
              <a:latin typeface="微軟正黑體" pitchFamily="34" charset="-120"/>
              <a:ea typeface="微軟正黑體" pitchFamily="34" charset="-120"/>
            </a:rPr>
            <a:t>國際教育資源中心</a:t>
          </a:r>
          <a:endParaRPr lang="zh-TW" altLang="en-US" sz="2400" b="0" kern="1200" dirty="0">
            <a:effectLst/>
            <a:latin typeface="微軟正黑體" pitchFamily="34" charset="-120"/>
            <a:ea typeface="微軟正黑體" pitchFamily="34" charset="-120"/>
          </a:endParaRPr>
        </a:p>
      </dsp:txBody>
      <dsp:txXfrm>
        <a:off x="5138756" y="3386309"/>
        <a:ext cx="2166007" cy="13537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F85E4D-DA59-49FB-8CA2-159283E7E07D}">
      <dsp:nvSpPr>
        <dsp:cNvPr id="0" name=""/>
        <dsp:cNvSpPr/>
      </dsp:nvSpPr>
      <dsp:spPr>
        <a:xfrm>
          <a:off x="6565985" y="1946952"/>
          <a:ext cx="1518600" cy="263558"/>
        </a:xfrm>
        <a:custGeom>
          <a:avLst/>
          <a:gdLst/>
          <a:ahLst/>
          <a:cxnLst/>
          <a:rect l="0" t="0" r="0" b="0"/>
          <a:pathLst>
            <a:path>
              <a:moveTo>
                <a:pt x="0" y="0"/>
              </a:moveTo>
              <a:lnTo>
                <a:pt x="0" y="131779"/>
              </a:lnTo>
              <a:lnTo>
                <a:pt x="1518600" y="131779"/>
              </a:lnTo>
              <a:lnTo>
                <a:pt x="1518600" y="2635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100E4-5A89-4E64-9FE5-8BAD0D1229FC}">
      <dsp:nvSpPr>
        <dsp:cNvPr id="0" name=""/>
        <dsp:cNvSpPr/>
      </dsp:nvSpPr>
      <dsp:spPr>
        <a:xfrm>
          <a:off x="6531345" y="2850463"/>
          <a:ext cx="813467" cy="631649"/>
        </a:xfrm>
        <a:custGeom>
          <a:avLst/>
          <a:gdLst/>
          <a:ahLst/>
          <a:cxnLst/>
          <a:rect l="0" t="0" r="0" b="0"/>
          <a:pathLst>
            <a:path>
              <a:moveTo>
                <a:pt x="0" y="0"/>
              </a:moveTo>
              <a:lnTo>
                <a:pt x="0" y="631649"/>
              </a:lnTo>
              <a:lnTo>
                <a:pt x="813467" y="63164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153C0-4791-4929-809C-A3E55BDA5CD0}">
      <dsp:nvSpPr>
        <dsp:cNvPr id="0" name=""/>
        <dsp:cNvSpPr/>
      </dsp:nvSpPr>
      <dsp:spPr>
        <a:xfrm>
          <a:off x="6531345" y="2850463"/>
          <a:ext cx="453434" cy="1855786"/>
        </a:xfrm>
        <a:custGeom>
          <a:avLst/>
          <a:gdLst/>
          <a:ahLst/>
          <a:cxnLst/>
          <a:rect l="0" t="0" r="0" b="0"/>
          <a:pathLst>
            <a:path>
              <a:moveTo>
                <a:pt x="0" y="0"/>
              </a:moveTo>
              <a:lnTo>
                <a:pt x="0" y="1855786"/>
              </a:lnTo>
              <a:lnTo>
                <a:pt x="453434" y="18557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E9326-8117-48D2-BB97-2535C8A1A642}">
      <dsp:nvSpPr>
        <dsp:cNvPr id="0" name=""/>
        <dsp:cNvSpPr/>
      </dsp:nvSpPr>
      <dsp:spPr>
        <a:xfrm>
          <a:off x="6485625" y="1946952"/>
          <a:ext cx="91440" cy="275989"/>
        </a:xfrm>
        <a:custGeom>
          <a:avLst/>
          <a:gdLst/>
          <a:ahLst/>
          <a:cxnLst/>
          <a:rect l="0" t="0" r="0" b="0"/>
          <a:pathLst>
            <a:path>
              <a:moveTo>
                <a:pt x="80359" y="0"/>
              </a:moveTo>
              <a:lnTo>
                <a:pt x="80359" y="144210"/>
              </a:lnTo>
              <a:lnTo>
                <a:pt x="45720" y="144210"/>
              </a:lnTo>
              <a:lnTo>
                <a:pt x="45720" y="2759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81079-5AC5-4926-B277-9FEE0D2ABA60}">
      <dsp:nvSpPr>
        <dsp:cNvPr id="0" name=""/>
        <dsp:cNvSpPr/>
      </dsp:nvSpPr>
      <dsp:spPr>
        <a:xfrm>
          <a:off x="5047384" y="1946952"/>
          <a:ext cx="1518600" cy="263558"/>
        </a:xfrm>
        <a:custGeom>
          <a:avLst/>
          <a:gdLst/>
          <a:ahLst/>
          <a:cxnLst/>
          <a:rect l="0" t="0" r="0" b="0"/>
          <a:pathLst>
            <a:path>
              <a:moveTo>
                <a:pt x="1518600" y="0"/>
              </a:moveTo>
              <a:lnTo>
                <a:pt x="1518600" y="131779"/>
              </a:lnTo>
              <a:lnTo>
                <a:pt x="0" y="131779"/>
              </a:lnTo>
              <a:lnTo>
                <a:pt x="0" y="2635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38E5F-A006-4338-8DEE-A1921D34AEC4}">
      <dsp:nvSpPr>
        <dsp:cNvPr id="0" name=""/>
        <dsp:cNvSpPr/>
      </dsp:nvSpPr>
      <dsp:spPr>
        <a:xfrm>
          <a:off x="2050972" y="1992271"/>
          <a:ext cx="1546211" cy="279541"/>
        </a:xfrm>
        <a:custGeom>
          <a:avLst/>
          <a:gdLst/>
          <a:ahLst/>
          <a:cxnLst/>
          <a:rect l="0" t="0" r="0" b="0"/>
          <a:pathLst>
            <a:path>
              <a:moveTo>
                <a:pt x="0" y="0"/>
              </a:moveTo>
              <a:lnTo>
                <a:pt x="0" y="147762"/>
              </a:lnTo>
              <a:lnTo>
                <a:pt x="1546211" y="147762"/>
              </a:lnTo>
              <a:lnTo>
                <a:pt x="1546211" y="2795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E63BA-E0D6-48AB-90E3-53A6581A8DB0}">
      <dsp:nvSpPr>
        <dsp:cNvPr id="0" name=""/>
        <dsp:cNvSpPr/>
      </dsp:nvSpPr>
      <dsp:spPr>
        <a:xfrm>
          <a:off x="2146982" y="2899334"/>
          <a:ext cx="1232789" cy="567611"/>
        </a:xfrm>
        <a:custGeom>
          <a:avLst/>
          <a:gdLst/>
          <a:ahLst/>
          <a:cxnLst/>
          <a:rect l="0" t="0" r="0" b="0"/>
          <a:pathLst>
            <a:path>
              <a:moveTo>
                <a:pt x="0" y="0"/>
              </a:moveTo>
              <a:lnTo>
                <a:pt x="0" y="567611"/>
              </a:lnTo>
              <a:lnTo>
                <a:pt x="1232789" y="5676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9AD64-D5DC-48CE-BA90-5F0F5D481564}">
      <dsp:nvSpPr>
        <dsp:cNvPr id="0" name=""/>
        <dsp:cNvSpPr/>
      </dsp:nvSpPr>
      <dsp:spPr>
        <a:xfrm>
          <a:off x="2146982" y="2899334"/>
          <a:ext cx="2729013" cy="1479462"/>
        </a:xfrm>
        <a:custGeom>
          <a:avLst/>
          <a:gdLst/>
          <a:ahLst/>
          <a:cxnLst/>
          <a:rect l="0" t="0" r="0" b="0"/>
          <a:pathLst>
            <a:path>
              <a:moveTo>
                <a:pt x="0" y="0"/>
              </a:moveTo>
              <a:lnTo>
                <a:pt x="0" y="1347682"/>
              </a:lnTo>
              <a:lnTo>
                <a:pt x="2729013" y="1347682"/>
              </a:lnTo>
              <a:lnTo>
                <a:pt x="2729013" y="147946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FE442-333C-4AA3-9855-EEF7A1A03970}">
      <dsp:nvSpPr>
        <dsp:cNvPr id="0" name=""/>
        <dsp:cNvSpPr/>
      </dsp:nvSpPr>
      <dsp:spPr>
        <a:xfrm>
          <a:off x="2050972" y="1992271"/>
          <a:ext cx="96010" cy="279541"/>
        </a:xfrm>
        <a:custGeom>
          <a:avLst/>
          <a:gdLst/>
          <a:ahLst/>
          <a:cxnLst/>
          <a:rect l="0" t="0" r="0" b="0"/>
          <a:pathLst>
            <a:path>
              <a:moveTo>
                <a:pt x="0" y="0"/>
              </a:moveTo>
              <a:lnTo>
                <a:pt x="0" y="147762"/>
              </a:lnTo>
              <a:lnTo>
                <a:pt x="96010" y="147762"/>
              </a:lnTo>
              <a:lnTo>
                <a:pt x="96010" y="2795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7655D-3D7C-4BDA-9B58-FB551E4C12F3}">
      <dsp:nvSpPr>
        <dsp:cNvPr id="0" name=""/>
        <dsp:cNvSpPr/>
      </dsp:nvSpPr>
      <dsp:spPr>
        <a:xfrm>
          <a:off x="628382" y="1992271"/>
          <a:ext cx="1422589" cy="279541"/>
        </a:xfrm>
        <a:custGeom>
          <a:avLst/>
          <a:gdLst/>
          <a:ahLst/>
          <a:cxnLst/>
          <a:rect l="0" t="0" r="0" b="0"/>
          <a:pathLst>
            <a:path>
              <a:moveTo>
                <a:pt x="1422589" y="0"/>
              </a:moveTo>
              <a:lnTo>
                <a:pt x="1422589" y="147762"/>
              </a:lnTo>
              <a:lnTo>
                <a:pt x="0" y="147762"/>
              </a:lnTo>
              <a:lnTo>
                <a:pt x="0" y="2795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23A7E-AAFF-4DDD-982C-E3B2AD6DA976}">
      <dsp:nvSpPr>
        <dsp:cNvPr id="0" name=""/>
        <dsp:cNvSpPr/>
      </dsp:nvSpPr>
      <dsp:spPr>
        <a:xfrm>
          <a:off x="1008114" y="891763"/>
          <a:ext cx="2085716" cy="1100508"/>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kern="1200" cap="none" normalizeH="0" baseline="0" dirty="0" smtClean="0">
              <a:ln/>
              <a:effectLst/>
              <a:latin typeface="微軟正黑體" pitchFamily="34" charset="-120"/>
              <a:ea typeface="微軟正黑體" pitchFamily="34" charset="-120"/>
            </a:rPr>
            <a:t>資訊教育推動委員會</a:t>
          </a:r>
          <a:endParaRPr kumimoji="1" lang="zh-TW" sz="1600" b="1" i="0" u="none" strike="noStrike" kern="1200" cap="none" normalizeH="0" baseline="0" dirty="0" smtClean="0">
            <a:ln/>
            <a:effectLst/>
            <a:latin typeface="微軟正黑體" pitchFamily="34" charset="-120"/>
            <a:ea typeface="微軟正黑體" pitchFamily="34" charset="-120"/>
          </a:endParaRPr>
        </a:p>
      </dsp:txBody>
      <dsp:txXfrm>
        <a:off x="1008114" y="891763"/>
        <a:ext cx="2085716" cy="1100508"/>
      </dsp:txXfrm>
    </dsp:sp>
    <dsp:sp modelId="{8E06CBFF-F837-4615-A6E0-72D391CBE0FB}">
      <dsp:nvSpPr>
        <dsp:cNvPr id="0" name=""/>
        <dsp:cNvSpPr/>
      </dsp:nvSpPr>
      <dsp:spPr>
        <a:xfrm>
          <a:off x="861" y="2271813"/>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kern="1200" cap="none" normalizeH="0" baseline="0" dirty="0" smtClean="0">
              <a:ln/>
              <a:effectLst/>
              <a:latin typeface="微軟正黑體" pitchFamily="34" charset="-120"/>
              <a:ea typeface="微軟正黑體" pitchFamily="34" charset="-120"/>
            </a:rPr>
            <a:t>資訊教育中心</a:t>
          </a:r>
          <a:endParaRPr kumimoji="1" lang="zh-TW" sz="1600" b="1" i="0" u="none" strike="noStrike" kern="1200" cap="none" normalizeH="0" baseline="0" dirty="0" smtClean="0">
            <a:ln/>
            <a:effectLst/>
            <a:latin typeface="Arial" pitchFamily="34" charset="0"/>
            <a:ea typeface="華康行書體" pitchFamily="65" charset="-120"/>
          </a:endParaRPr>
        </a:p>
      </dsp:txBody>
      <dsp:txXfrm>
        <a:off x="861" y="2271813"/>
        <a:ext cx="1255041" cy="627520"/>
      </dsp:txXfrm>
    </dsp:sp>
    <dsp:sp modelId="{9F1BD9B1-BEDB-40CF-88B9-065ED0420E9C}">
      <dsp:nvSpPr>
        <dsp:cNvPr id="0" name=""/>
        <dsp:cNvSpPr/>
      </dsp:nvSpPr>
      <dsp:spPr>
        <a:xfrm>
          <a:off x="1519462" y="2271813"/>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kern="1200" cap="none" normalizeH="0" baseline="0" dirty="0" smtClean="0">
              <a:ln/>
              <a:effectLst/>
              <a:latin typeface="微軟正黑體" pitchFamily="34" charset="-120"/>
              <a:ea typeface="微軟正黑體" pitchFamily="34" charset="-120"/>
            </a:rPr>
            <a:t>資訊教育股</a:t>
          </a:r>
          <a:endParaRPr kumimoji="1" lang="zh-TW" sz="1600" b="1" i="0" u="none" strike="noStrike" kern="1200" cap="none" normalizeH="0" baseline="0" dirty="0" smtClean="0">
            <a:ln/>
            <a:effectLst/>
            <a:latin typeface="微軟正黑體" pitchFamily="34" charset="-120"/>
            <a:ea typeface="微軟正黑體" pitchFamily="34" charset="-120"/>
          </a:endParaRPr>
        </a:p>
      </dsp:txBody>
      <dsp:txXfrm>
        <a:off x="1519462" y="2271813"/>
        <a:ext cx="1255041" cy="627520"/>
      </dsp:txXfrm>
    </dsp:sp>
    <dsp:sp modelId="{DC8DE96B-3565-4078-85C3-C4EB03FF0829}">
      <dsp:nvSpPr>
        <dsp:cNvPr id="0" name=""/>
        <dsp:cNvSpPr/>
      </dsp:nvSpPr>
      <dsp:spPr>
        <a:xfrm>
          <a:off x="4248475" y="4378796"/>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各級學校</a:t>
          </a:r>
          <a:endParaRPr lang="zh-TW" altLang="en-US" sz="1600" b="1" kern="1200" dirty="0">
            <a:latin typeface="微軟正黑體" pitchFamily="34" charset="-120"/>
            <a:ea typeface="微軟正黑體" pitchFamily="34" charset="-120"/>
          </a:endParaRPr>
        </a:p>
      </dsp:txBody>
      <dsp:txXfrm>
        <a:off x="4248475" y="4378796"/>
        <a:ext cx="1255041" cy="627520"/>
      </dsp:txXfrm>
    </dsp:sp>
    <dsp:sp modelId="{93A09C31-9843-4327-BBDC-6E1B63ACDB8C}">
      <dsp:nvSpPr>
        <dsp:cNvPr id="0" name=""/>
        <dsp:cNvSpPr/>
      </dsp:nvSpPr>
      <dsp:spPr>
        <a:xfrm>
          <a:off x="3379772" y="3153185"/>
          <a:ext cx="1010885"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kern="1200" cap="none" normalizeH="0" baseline="0" dirty="0" smtClean="0">
              <a:ln/>
              <a:effectLst/>
              <a:latin typeface="微軟正黑體" pitchFamily="34" charset="-120"/>
              <a:ea typeface="微軟正黑體" pitchFamily="34" charset="-120"/>
            </a:rPr>
            <a:t>夥伴學校</a:t>
          </a:r>
          <a:endParaRPr kumimoji="1" lang="zh-TW" sz="1600" b="1" i="0" u="none" strike="noStrike" kern="1200" cap="none" normalizeH="0" baseline="0" dirty="0" smtClean="0">
            <a:ln/>
            <a:effectLst/>
            <a:latin typeface="微軟正黑體" pitchFamily="34" charset="-120"/>
            <a:ea typeface="微軟正黑體" pitchFamily="34" charset="-120"/>
          </a:endParaRPr>
        </a:p>
      </dsp:txBody>
      <dsp:txXfrm>
        <a:off x="3379772" y="3153185"/>
        <a:ext cx="1010885" cy="627520"/>
      </dsp:txXfrm>
    </dsp:sp>
    <dsp:sp modelId="{F8B4C1A1-67D8-405B-95F1-7A0BFE95A93C}">
      <dsp:nvSpPr>
        <dsp:cNvPr id="0" name=""/>
        <dsp:cNvSpPr/>
      </dsp:nvSpPr>
      <dsp:spPr>
        <a:xfrm>
          <a:off x="3038062" y="2271813"/>
          <a:ext cx="1118242"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kern="1200" cap="none" normalizeH="0" baseline="0" dirty="0" smtClean="0">
              <a:ln/>
              <a:effectLst/>
              <a:latin typeface="微軟正黑體" pitchFamily="34" charset="-120"/>
              <a:ea typeface="微軟正黑體" pitchFamily="34" charset="-120"/>
            </a:rPr>
            <a:t>資教輔導團</a:t>
          </a:r>
        </a:p>
      </dsp:txBody>
      <dsp:txXfrm>
        <a:off x="3038062" y="2271813"/>
        <a:ext cx="1118242" cy="627520"/>
      </dsp:txXfrm>
    </dsp:sp>
    <dsp:sp modelId="{CD1424A7-1443-42C4-AE31-CDD3A79B6CE1}">
      <dsp:nvSpPr>
        <dsp:cNvPr id="0" name=""/>
        <dsp:cNvSpPr/>
      </dsp:nvSpPr>
      <dsp:spPr>
        <a:xfrm>
          <a:off x="5550643" y="907746"/>
          <a:ext cx="2030682" cy="1039205"/>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國際教育推動委員會</a:t>
          </a:r>
          <a:endParaRPr lang="zh-TW" altLang="en-US" sz="1600" b="1" kern="1200" dirty="0">
            <a:latin typeface="微軟正黑體" pitchFamily="34" charset="-120"/>
            <a:ea typeface="微軟正黑體" pitchFamily="34" charset="-120"/>
          </a:endParaRPr>
        </a:p>
      </dsp:txBody>
      <dsp:txXfrm>
        <a:off x="5550643" y="907746"/>
        <a:ext cx="2030682" cy="1039205"/>
      </dsp:txXfrm>
    </dsp:sp>
    <dsp:sp modelId="{D6945EC4-1AF3-4847-93DB-31A9F6413408}">
      <dsp:nvSpPr>
        <dsp:cNvPr id="0" name=""/>
        <dsp:cNvSpPr/>
      </dsp:nvSpPr>
      <dsp:spPr>
        <a:xfrm>
          <a:off x="4419863" y="2210511"/>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國際教育中心</a:t>
          </a:r>
          <a:endParaRPr lang="zh-TW" altLang="en-US" sz="1600" b="1" kern="1200" dirty="0">
            <a:latin typeface="微軟正黑體" pitchFamily="34" charset="-120"/>
            <a:ea typeface="微軟正黑體" pitchFamily="34" charset="-120"/>
          </a:endParaRPr>
        </a:p>
      </dsp:txBody>
      <dsp:txXfrm>
        <a:off x="4419863" y="2210511"/>
        <a:ext cx="1255041" cy="627520"/>
      </dsp:txXfrm>
    </dsp:sp>
    <dsp:sp modelId="{1F802A69-290B-4B3D-A2AF-E6EDC1DA216D}">
      <dsp:nvSpPr>
        <dsp:cNvPr id="0" name=""/>
        <dsp:cNvSpPr/>
      </dsp:nvSpPr>
      <dsp:spPr>
        <a:xfrm>
          <a:off x="5903825" y="2222942"/>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國際教育股</a:t>
          </a:r>
          <a:endParaRPr lang="zh-TW" altLang="en-US" sz="1600" b="1" kern="1200" dirty="0">
            <a:latin typeface="微軟正黑體" pitchFamily="34" charset="-120"/>
            <a:ea typeface="微軟正黑體" pitchFamily="34" charset="-120"/>
          </a:endParaRPr>
        </a:p>
      </dsp:txBody>
      <dsp:txXfrm>
        <a:off x="5903825" y="2222942"/>
        <a:ext cx="1255041" cy="627520"/>
      </dsp:txXfrm>
    </dsp:sp>
    <dsp:sp modelId="{D243787D-9F2E-4F61-89CC-87D9B3B5A579}">
      <dsp:nvSpPr>
        <dsp:cNvPr id="0" name=""/>
        <dsp:cNvSpPr/>
      </dsp:nvSpPr>
      <dsp:spPr>
        <a:xfrm>
          <a:off x="6984779" y="4392488"/>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各級學校</a:t>
          </a:r>
          <a:endParaRPr lang="zh-TW" altLang="en-US" sz="1600" b="1" kern="1200" dirty="0">
            <a:latin typeface="微軟正黑體" pitchFamily="34" charset="-120"/>
            <a:ea typeface="微軟正黑體" pitchFamily="34" charset="-120"/>
          </a:endParaRPr>
        </a:p>
      </dsp:txBody>
      <dsp:txXfrm>
        <a:off x="6984779" y="4392488"/>
        <a:ext cx="1255041" cy="627520"/>
      </dsp:txXfrm>
    </dsp:sp>
    <dsp:sp modelId="{3F887D56-AE75-43D9-963A-B4E3D88AA892}">
      <dsp:nvSpPr>
        <dsp:cNvPr id="0" name=""/>
        <dsp:cNvSpPr/>
      </dsp:nvSpPr>
      <dsp:spPr>
        <a:xfrm>
          <a:off x="7344813" y="3168352"/>
          <a:ext cx="1010898"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kumimoji="1" lang="zh-TW" altLang="en-US" sz="1600" b="1" i="0" u="none" strike="noStrike" kern="1200" cap="none" normalizeH="0" baseline="0" dirty="0" smtClean="0">
              <a:ln/>
              <a:effectLst/>
              <a:latin typeface="微軟正黑體" pitchFamily="34" charset="-120"/>
              <a:ea typeface="微軟正黑體" pitchFamily="34" charset="-120"/>
            </a:rPr>
            <a:t>夥伴學校</a:t>
          </a:r>
          <a:endParaRPr lang="zh-TW" altLang="en-US" sz="1600" b="1" kern="1200" dirty="0"/>
        </a:p>
      </dsp:txBody>
      <dsp:txXfrm>
        <a:off x="7344813" y="3168352"/>
        <a:ext cx="1010898" cy="627520"/>
      </dsp:txXfrm>
    </dsp:sp>
    <dsp:sp modelId="{5CEC4A74-9AC3-41B6-B5D3-6B69CCC87C8C}">
      <dsp:nvSpPr>
        <dsp:cNvPr id="0" name=""/>
        <dsp:cNvSpPr/>
      </dsp:nvSpPr>
      <dsp:spPr>
        <a:xfrm>
          <a:off x="7457064" y="2210511"/>
          <a:ext cx="1255041" cy="62752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英語輔導團</a:t>
          </a:r>
          <a:endParaRPr lang="zh-TW" altLang="en-US" sz="1600" b="1" kern="1200" dirty="0">
            <a:latin typeface="微軟正黑體" pitchFamily="34" charset="-120"/>
            <a:ea typeface="微軟正黑體" pitchFamily="34" charset="-120"/>
          </a:endParaRPr>
        </a:p>
      </dsp:txBody>
      <dsp:txXfrm>
        <a:off x="7457064" y="2210511"/>
        <a:ext cx="1255041" cy="6275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CE8C0-348B-4D30-8B6E-95291E6CDBA9}">
      <dsp:nvSpPr>
        <dsp:cNvPr id="0" name=""/>
        <dsp:cNvSpPr/>
      </dsp:nvSpPr>
      <dsp:spPr>
        <a:xfrm>
          <a:off x="1584176" y="0"/>
          <a:ext cx="2376264" cy="745395"/>
        </a:xfrm>
        <a:prstGeom prst="rightArrow">
          <a:avLst>
            <a:gd name="adj1" fmla="val 75000"/>
            <a:gd name="adj2" fmla="val 50000"/>
          </a:avLst>
        </a:prstGeom>
        <a:solidFill>
          <a:srgbClr val="FF99FF">
            <a:alpha val="90000"/>
          </a:srgbClr>
        </a:solidFill>
        <a:ln w="9525" cap="flat" cmpd="sng" algn="ctr">
          <a:noFill/>
          <a:prstDash val="solid"/>
        </a:ln>
        <a:effectLst>
          <a:glow rad="228600">
            <a:schemeClr val="accent2">
              <a:satMod val="175000"/>
              <a:alpha val="40000"/>
            </a:schemeClr>
          </a:glow>
        </a:effectLst>
        <a:scene3d>
          <a:camera prst="orthographicFront">
            <a:rot lat="0" lon="0" rev="0"/>
          </a:camera>
          <a:lightRig rig="contrasting" dir="t">
            <a:rot lat="0" lon="0" rev="7800000"/>
          </a:lightRig>
        </a:scene3d>
        <a:sp3d z="-190500">
          <a:bevelT w="139700" h="1397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en-US" altLang="zh-TW" sz="1600" b="1" kern="1200" dirty="0" smtClean="0">
              <a:solidFill>
                <a:schemeClr val="accent2">
                  <a:lumMod val="50000"/>
                </a:schemeClr>
              </a:solidFill>
              <a:latin typeface="微軟正黑體" pitchFamily="34" charset="-120"/>
              <a:ea typeface="微軟正黑體" pitchFamily="34" charset="-120"/>
            </a:rPr>
            <a:t>Well-being city</a:t>
          </a:r>
          <a:endParaRPr lang="zh-TW" altLang="en-US" sz="1600" b="1" kern="1200" dirty="0" smtClean="0">
            <a:solidFill>
              <a:schemeClr val="accent2">
                <a:lumMod val="50000"/>
              </a:schemeClr>
            </a:solidFill>
            <a:latin typeface="微軟正黑體" pitchFamily="34" charset="-120"/>
            <a:ea typeface="微軟正黑體" pitchFamily="34" charset="-120"/>
          </a:endParaRPr>
        </a:p>
      </dsp:txBody>
      <dsp:txXfrm>
        <a:off x="1584176" y="0"/>
        <a:ext cx="2376264" cy="745395"/>
      </dsp:txXfrm>
    </dsp:sp>
    <dsp:sp modelId="{30AF00B2-0AA4-4BD0-9B1C-072ABAEE0A73}">
      <dsp:nvSpPr>
        <dsp:cNvPr id="0" name=""/>
        <dsp:cNvSpPr/>
      </dsp:nvSpPr>
      <dsp:spPr>
        <a:xfrm>
          <a:off x="0" y="0"/>
          <a:ext cx="1584176" cy="745395"/>
        </a:xfrm>
        <a:prstGeom prst="roundRect">
          <a:avLst/>
        </a:prstGeom>
        <a:solidFill>
          <a:srgbClr val="D60093"/>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1  vision</a:t>
          </a:r>
          <a:endParaRPr lang="zh-TW" altLang="en-US" sz="20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0" y="0"/>
        <a:ext cx="1584176" cy="745395"/>
      </dsp:txXfrm>
    </dsp:sp>
    <dsp:sp modelId="{AF82BB48-A535-4EE6-99FA-E809D49D013E}">
      <dsp:nvSpPr>
        <dsp:cNvPr id="0" name=""/>
        <dsp:cNvSpPr/>
      </dsp:nvSpPr>
      <dsp:spPr>
        <a:xfrm>
          <a:off x="1583016" y="860208"/>
          <a:ext cx="2375488" cy="1139761"/>
        </a:xfrm>
        <a:prstGeom prst="rightArrow">
          <a:avLst>
            <a:gd name="adj1" fmla="val 75000"/>
            <a:gd name="adj2" fmla="val 50000"/>
          </a:avLst>
        </a:prstGeom>
        <a:solidFill>
          <a:srgbClr val="99FF33"/>
        </a:solidFill>
        <a:ln w="9525" cap="flat" cmpd="sng" algn="ctr">
          <a:solidFill>
            <a:schemeClr val="accent1">
              <a:alpha val="90000"/>
              <a:tint val="40000"/>
              <a:hueOff val="0"/>
              <a:satOff val="0"/>
              <a:lumOff val="0"/>
              <a:alphaOff val="0"/>
            </a:schemeClr>
          </a:solidFill>
          <a:prstDash val="solid"/>
        </a:ln>
        <a:effectLst>
          <a:glow rad="228600">
            <a:schemeClr val="accent2">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altLang="zh-TW" sz="1200" kern="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Excellence</a:t>
          </a:r>
          <a:endParaRPr lang="zh-TW" altLang="en-US" sz="1200" kern="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pPr marL="114300" lvl="1" indent="-114300" algn="l" defTabSz="533400">
            <a:lnSpc>
              <a:spcPct val="90000"/>
            </a:lnSpc>
            <a:spcBef>
              <a:spcPct val="0"/>
            </a:spcBef>
            <a:spcAft>
              <a:spcPct val="15000"/>
            </a:spcAft>
            <a:buChar char="••"/>
          </a:pPr>
          <a:r>
            <a:rPr lang="en-US" altLang="zh-TW" sz="1200" kern="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Equity</a:t>
          </a:r>
          <a:endParaRPr lang="zh-TW" altLang="en-US" sz="1200" kern="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a:p>
          <a:pPr marL="114300" lvl="1" indent="-114300" algn="l" defTabSz="533400">
            <a:lnSpc>
              <a:spcPct val="90000"/>
            </a:lnSpc>
            <a:spcBef>
              <a:spcPct val="0"/>
            </a:spcBef>
            <a:spcAft>
              <a:spcPct val="15000"/>
            </a:spcAft>
            <a:buChar char="••"/>
          </a:pPr>
          <a:r>
            <a:rPr lang="en-US" altLang="zh-TW" sz="1200" kern="12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Effectiveness</a:t>
          </a:r>
          <a:endParaRPr lang="zh-TW" altLang="en-US" sz="1200" kern="12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1583016" y="860208"/>
        <a:ext cx="2375488" cy="1139761"/>
      </dsp:txXfrm>
    </dsp:sp>
    <dsp:sp modelId="{512BA5CD-0389-4568-93C0-8A4957EF3C3A}">
      <dsp:nvSpPr>
        <dsp:cNvPr id="0" name=""/>
        <dsp:cNvSpPr/>
      </dsp:nvSpPr>
      <dsp:spPr>
        <a:xfrm>
          <a:off x="1934" y="1017534"/>
          <a:ext cx="1581081" cy="745395"/>
        </a:xfrm>
        <a:prstGeom prst="roundRect">
          <a:avLst/>
        </a:prstGeom>
        <a:solidFill>
          <a:srgbClr val="00B05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3</a:t>
          </a:r>
          <a:r>
            <a:rPr lang="en-US" altLang="zh-TW" sz="2000" b="1" kern="1200" dirty="0" smtClean="0">
              <a:latin typeface="微軟正黑體" pitchFamily="34" charset="-120"/>
              <a:ea typeface="微軟正黑體" pitchFamily="34" charset="-120"/>
            </a:rPr>
            <a:t>  goals</a:t>
          </a:r>
          <a:endParaRPr lang="zh-TW" altLang="en-US" sz="2000" b="1" kern="1200" dirty="0">
            <a:latin typeface="微軟正黑體" pitchFamily="34" charset="-120"/>
            <a:ea typeface="微軟正黑體" pitchFamily="34" charset="-120"/>
          </a:endParaRPr>
        </a:p>
      </dsp:txBody>
      <dsp:txXfrm>
        <a:off x="1934" y="1017534"/>
        <a:ext cx="1581081" cy="745395"/>
      </dsp:txXfrm>
    </dsp:sp>
    <dsp:sp modelId="{F34647B4-BB89-45BE-9E01-E9B2F5836C3E}">
      <dsp:nvSpPr>
        <dsp:cNvPr id="0" name=""/>
        <dsp:cNvSpPr/>
      </dsp:nvSpPr>
      <dsp:spPr>
        <a:xfrm>
          <a:off x="1584176" y="2049091"/>
          <a:ext cx="2376264" cy="745395"/>
        </a:xfrm>
        <a:prstGeom prst="rightArrow">
          <a:avLst>
            <a:gd name="adj1" fmla="val 75000"/>
            <a:gd name="adj2" fmla="val 50000"/>
          </a:avLst>
        </a:prstGeom>
        <a:solidFill>
          <a:srgbClr val="FFCC00">
            <a:alpha val="89804"/>
          </a:srgbClr>
        </a:solidFill>
        <a:ln w="9525" cap="flat" cmpd="sng" algn="ctr">
          <a:solidFill>
            <a:schemeClr val="accent1">
              <a:alpha val="90000"/>
              <a:tint val="40000"/>
              <a:hueOff val="0"/>
              <a:satOff val="0"/>
              <a:lumOff val="0"/>
              <a:alphaOff val="0"/>
            </a:schemeClr>
          </a:solidFill>
          <a:prstDash val="solid"/>
        </a:ln>
        <a:effectLst>
          <a:glow rad="228600">
            <a:schemeClr val="accent2">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solidFill>
                <a:schemeClr val="accent6">
                  <a:lumMod val="50000"/>
                </a:schemeClr>
              </a:solidFill>
            </a:rPr>
            <a:t>Love</a:t>
          </a:r>
          <a:endParaRPr lang="zh-TW" altLang="en-US" sz="2000" kern="1200" dirty="0">
            <a:solidFill>
              <a:schemeClr val="accent6">
                <a:lumMod val="50000"/>
              </a:schemeClr>
            </a:solidFill>
          </a:endParaRPr>
        </a:p>
      </dsp:txBody>
      <dsp:txXfrm>
        <a:off x="1584176" y="2049091"/>
        <a:ext cx="2376264" cy="745395"/>
      </dsp:txXfrm>
    </dsp:sp>
    <dsp:sp modelId="{43DAFD36-3B96-4C0D-80E0-E59BC91AD978}">
      <dsp:nvSpPr>
        <dsp:cNvPr id="0" name=""/>
        <dsp:cNvSpPr/>
      </dsp:nvSpPr>
      <dsp:spPr>
        <a:xfrm>
          <a:off x="0" y="2034652"/>
          <a:ext cx="1584176" cy="745395"/>
        </a:xfrm>
        <a:prstGeom prst="roundRect">
          <a:avLst/>
        </a:prstGeom>
        <a:solidFill>
          <a:srgbClr val="C000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zh-TW" sz="1900" b="1" kern="1200" dirty="0" smtClean="0">
              <a:effectLst>
                <a:outerShdw blurRad="38100" dist="38100" dir="2700000" algn="tl">
                  <a:srgbClr val="000000">
                    <a:alpha val="43137"/>
                  </a:srgbClr>
                </a:outerShdw>
              </a:effectLst>
              <a:latin typeface="微軟正黑體" pitchFamily="34" charset="-120"/>
              <a:ea typeface="微軟正黑體" pitchFamily="34" charset="-120"/>
            </a:rPr>
            <a:t>1</a:t>
          </a:r>
          <a:r>
            <a:rPr lang="en-US" altLang="zh-TW" sz="1900" b="1" kern="1200" dirty="0" smtClean="0">
              <a:latin typeface="微軟正黑體" pitchFamily="34" charset="-120"/>
              <a:ea typeface="微軟正黑體" pitchFamily="34" charset="-120"/>
            </a:rPr>
            <a:t> values</a:t>
          </a:r>
          <a:r>
            <a:rPr lang="zh-TW" altLang="en-US" sz="1900" b="1" kern="1200" dirty="0" smtClean="0">
              <a:latin typeface="微軟正黑體" pitchFamily="34" charset="-120"/>
              <a:ea typeface="微軟正黑體" pitchFamily="34" charset="-120"/>
            </a:rPr>
            <a:t>　</a:t>
          </a:r>
          <a:endParaRPr lang="en-US" altLang="zh-TW" sz="1900" b="1" kern="1200" dirty="0">
            <a:latin typeface="微軟正黑體" pitchFamily="34" charset="-120"/>
            <a:ea typeface="微軟正黑體" pitchFamily="34" charset="-120"/>
          </a:endParaRPr>
        </a:p>
      </dsp:txBody>
      <dsp:txXfrm>
        <a:off x="0" y="2034652"/>
        <a:ext cx="1584176" cy="745395"/>
      </dsp:txXfrm>
    </dsp:sp>
    <dsp:sp modelId="{8DBC94BB-829C-4CF7-AB8D-D56E1743635F}">
      <dsp:nvSpPr>
        <dsp:cNvPr id="0" name=""/>
        <dsp:cNvSpPr/>
      </dsp:nvSpPr>
      <dsp:spPr>
        <a:xfrm>
          <a:off x="1516769" y="2843608"/>
          <a:ext cx="2376264" cy="745395"/>
        </a:xfrm>
        <a:prstGeom prst="rightArrow">
          <a:avLst>
            <a:gd name="adj1" fmla="val 75000"/>
            <a:gd name="adj2" fmla="val 50000"/>
          </a:avLst>
        </a:prstGeom>
        <a:solidFill>
          <a:schemeClr val="accent5">
            <a:lumMod val="50000"/>
            <a:alpha val="90000"/>
          </a:schemeClr>
        </a:solidFill>
        <a:ln w="9525" cap="flat" cmpd="sng" algn="ctr">
          <a:solidFill>
            <a:schemeClr val="accent1">
              <a:alpha val="90000"/>
              <a:tint val="40000"/>
              <a:hueOff val="0"/>
              <a:satOff val="0"/>
              <a:lumOff val="0"/>
              <a:alphaOff val="0"/>
            </a:schemeClr>
          </a:solidFill>
          <a:prstDash val="solid"/>
        </a:ln>
        <a:effectLst>
          <a:glow rad="228600">
            <a:schemeClr val="accent2">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en-US" altLang="zh-TW" sz="2000" b="1" kern="1200" dirty="0" smtClean="0">
              <a:solidFill>
                <a:schemeClr val="bg1"/>
              </a:solidFill>
              <a:latin typeface="微軟正黑體" pitchFamily="34" charset="-120"/>
              <a:ea typeface="微軟正黑體" pitchFamily="34" charset="-120"/>
            </a:rPr>
            <a:t>Kaohsiung</a:t>
          </a:r>
        </a:p>
      </dsp:txBody>
      <dsp:txXfrm>
        <a:off x="1516769" y="2843608"/>
        <a:ext cx="2376264" cy="745395"/>
      </dsp:txXfrm>
    </dsp:sp>
    <dsp:sp modelId="{9DA89FAA-3DED-4FBB-A448-3DD5BBA1274C}">
      <dsp:nvSpPr>
        <dsp:cNvPr id="0" name=""/>
        <dsp:cNvSpPr/>
      </dsp:nvSpPr>
      <dsp:spPr>
        <a:xfrm>
          <a:off x="0" y="2854587"/>
          <a:ext cx="1584176" cy="745395"/>
        </a:xfrm>
        <a:prstGeom prst="roundRect">
          <a:avLst/>
        </a:prstGeom>
        <a:solidFill>
          <a:srgbClr val="7030A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altLang="zh-TW" sz="1900" b="1" kern="1200" dirty="0" smtClean="0">
              <a:effectLst>
                <a:outerShdw blurRad="38100" dist="38100" dir="2700000" algn="tl">
                  <a:srgbClr val="000000">
                    <a:alpha val="43137"/>
                  </a:srgbClr>
                </a:outerShdw>
              </a:effectLst>
              <a:latin typeface="微軟正黑體" pitchFamily="34" charset="-120"/>
              <a:ea typeface="微軟正黑體" pitchFamily="34" charset="-120"/>
            </a:rPr>
            <a:t>9</a:t>
          </a:r>
          <a:r>
            <a:rPr lang="en-US" altLang="zh-TW" sz="1900" b="1" kern="1200" dirty="0" smtClean="0">
              <a:latin typeface="微軟正黑體" pitchFamily="34" charset="-120"/>
              <a:ea typeface="微軟正黑體" pitchFamily="34" charset="-120"/>
            </a:rPr>
            <a:t> strategies</a:t>
          </a:r>
          <a:endParaRPr lang="en-US" altLang="zh-TW" sz="1900" b="1" kern="1200" dirty="0">
            <a:latin typeface="微軟正黑體" pitchFamily="34" charset="-120"/>
            <a:ea typeface="微軟正黑體" pitchFamily="34" charset="-120"/>
          </a:endParaRPr>
        </a:p>
      </dsp:txBody>
      <dsp:txXfrm>
        <a:off x="0" y="2854587"/>
        <a:ext cx="1584176" cy="7453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006D9A-9FA7-4053-8625-F229C32B786C}">
      <dsp:nvSpPr>
        <dsp:cNvPr id="0" name=""/>
        <dsp:cNvSpPr/>
      </dsp:nvSpPr>
      <dsp:spPr>
        <a:xfrm>
          <a:off x="21072" y="0"/>
          <a:ext cx="8799399" cy="4104456"/>
        </a:xfrm>
        <a:prstGeom prst="rightArrow">
          <a:avLst/>
        </a:prstGeom>
        <a:solidFill>
          <a:srgbClr val="FFC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6706AA2-8601-4709-8898-4866D76ED813}">
      <dsp:nvSpPr>
        <dsp:cNvPr id="0" name=""/>
        <dsp:cNvSpPr/>
      </dsp:nvSpPr>
      <dsp:spPr>
        <a:xfrm>
          <a:off x="46941" y="1231336"/>
          <a:ext cx="1555015" cy="1641782"/>
        </a:xfrm>
        <a:prstGeom prst="roundRect">
          <a:avLst/>
        </a:prstGeom>
        <a:solidFill>
          <a:srgbClr val="CC0099"/>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S</a:t>
          </a:r>
          <a:r>
            <a:rPr lang="en-US" altLang="zh-TW" sz="2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mart</a:t>
          </a:r>
        </a:p>
        <a:p>
          <a:pPr lvl="0" algn="ctr"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智慧</a:t>
          </a:r>
          <a:endParaRPr lang="zh-TW" altLang="en-US" sz="2800" b="1" kern="1200" dirty="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endParaRPr>
        </a:p>
      </dsp:txBody>
      <dsp:txXfrm>
        <a:off x="46941" y="1231336"/>
        <a:ext cx="1555015" cy="1641782"/>
      </dsp:txXfrm>
    </dsp:sp>
    <dsp:sp modelId="{EFA3E183-D581-4B33-9A9B-D59265839EEF}">
      <dsp:nvSpPr>
        <dsp:cNvPr id="0" name=""/>
        <dsp:cNvSpPr/>
      </dsp:nvSpPr>
      <dsp:spPr>
        <a:xfrm>
          <a:off x="6768750" y="1224129"/>
          <a:ext cx="1474742" cy="1641782"/>
        </a:xfrm>
        <a:prstGeom prst="roundRect">
          <a:avLst/>
        </a:prstGeom>
        <a:solidFill>
          <a:srgbClr val="00B0F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b="1" kern="1200"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E</a:t>
          </a:r>
          <a:r>
            <a:rPr lang="en-US" altLang="zh-TW" sz="1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xploratory</a:t>
          </a:r>
        </a:p>
        <a:p>
          <a:pPr lvl="0" algn="ctr" defTabSz="8001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探索</a:t>
          </a:r>
          <a:endParaRPr lang="zh-TW" altLang="en-US" sz="2800" b="1" kern="1200" dirty="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endParaRPr>
        </a:p>
      </dsp:txBody>
      <dsp:txXfrm>
        <a:off x="6768750" y="1224129"/>
        <a:ext cx="1474742" cy="1641782"/>
      </dsp:txXfrm>
    </dsp:sp>
    <dsp:sp modelId="{CFA5E5A8-0F6E-4EC9-9634-C88630DC38DA}">
      <dsp:nvSpPr>
        <dsp:cNvPr id="0" name=""/>
        <dsp:cNvSpPr/>
      </dsp:nvSpPr>
      <dsp:spPr>
        <a:xfrm>
          <a:off x="1728194" y="1224129"/>
          <a:ext cx="1550120" cy="1641782"/>
        </a:xfrm>
        <a:prstGeom prst="roundRect">
          <a:avLst/>
        </a:prstGeom>
        <a:solidFill>
          <a:srgbClr val="339933"/>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ts val="2600"/>
            </a:lnSpc>
            <a:spcBef>
              <a:spcPct val="0"/>
            </a:spcBef>
            <a:spcAft>
              <a:spcPts val="1800"/>
            </a:spcAft>
          </a:pPr>
          <a:r>
            <a:rPr lang="en-US" altLang="zh-TW" sz="2800" b="1" kern="1200" dirty="0" smtClean="0">
              <a:solidFill>
                <a:srgbClr val="FFFF00"/>
              </a:solidFill>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M</a:t>
          </a:r>
          <a:r>
            <a:rPr lang="en-US" altLang="zh-TW" sz="2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obile</a:t>
          </a:r>
        </a:p>
        <a:p>
          <a:pPr lvl="0" algn="ctr" defTabSz="1244600">
            <a:lnSpc>
              <a:spcPts val="2600"/>
            </a:lnSpc>
            <a:spcBef>
              <a:spcPct val="0"/>
            </a:spcBef>
            <a:spcAft>
              <a:spcPts val="1800"/>
            </a:spcAft>
          </a:pPr>
          <a:r>
            <a:rPr lang="zh-TW" altLang="en-US" sz="2800" b="1" kern="1200" dirty="0" smtClean="0">
              <a:effectLst>
                <a:outerShdw blurRad="38100" dist="38100" dir="2700000" algn="tl">
                  <a:srgbClr val="000000">
                    <a:alpha val="43137"/>
                  </a:srgbClr>
                </a:outerShdw>
              </a:effectLst>
              <a:latin typeface="Times New Roman" pitchFamily="18" charset="0"/>
              <a:ea typeface="華康粗黑體" pitchFamily="49" charset="-120"/>
              <a:cs typeface="Times New Roman" pitchFamily="18" charset="0"/>
            </a:rPr>
            <a:t>行動</a:t>
          </a:r>
          <a:endParaRPr lang="zh-TW" altLang="en-US" sz="2800" b="0" kern="1200" dirty="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endParaRPr>
        </a:p>
      </dsp:txBody>
      <dsp:txXfrm>
        <a:off x="1728194" y="1224129"/>
        <a:ext cx="1550120" cy="1641782"/>
      </dsp:txXfrm>
    </dsp:sp>
    <dsp:sp modelId="{77370A1A-089F-4E05-8E57-FB989546154D}">
      <dsp:nvSpPr>
        <dsp:cNvPr id="0" name=""/>
        <dsp:cNvSpPr/>
      </dsp:nvSpPr>
      <dsp:spPr>
        <a:xfrm>
          <a:off x="5112569" y="1224129"/>
          <a:ext cx="1555015" cy="1641782"/>
        </a:xfrm>
        <a:prstGeom prst="roundRect">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0" kern="1200" dirty="0" smtClean="0">
              <a:solidFill>
                <a:srgbClr val="FFFF00"/>
              </a:solidFill>
              <a:latin typeface="Times New Roman" pitchFamily="18" charset="0"/>
              <a:ea typeface="華康粗黑體" pitchFamily="49" charset="-120"/>
              <a:cs typeface="Times New Roman" pitchFamily="18" charset="0"/>
            </a:rPr>
            <a:t>L</a:t>
          </a:r>
          <a:r>
            <a:rPr lang="en-US" altLang="zh-TW" sz="2800" b="0" kern="1200" dirty="0" smtClean="0">
              <a:latin typeface="Times New Roman" pitchFamily="18" charset="0"/>
              <a:ea typeface="華康粗黑體" pitchFamily="49" charset="-120"/>
              <a:cs typeface="Times New Roman" pitchFamily="18" charset="0"/>
            </a:rPr>
            <a:t>iving</a:t>
          </a:r>
        </a:p>
        <a:p>
          <a:pPr lvl="0" algn="ctr" defTabSz="1244600">
            <a:lnSpc>
              <a:spcPct val="90000"/>
            </a:lnSpc>
            <a:spcBef>
              <a:spcPct val="0"/>
            </a:spcBef>
            <a:spcAft>
              <a:spcPct val="35000"/>
            </a:spcAft>
          </a:pPr>
          <a:r>
            <a:rPr lang="zh-TW" altLang="en-US" sz="2800" b="0" kern="1200" dirty="0" smtClean="0">
              <a:latin typeface="Times New Roman" pitchFamily="18" charset="0"/>
              <a:ea typeface="華康粗黑體" pitchFamily="49" charset="-120"/>
              <a:cs typeface="Times New Roman" pitchFamily="18" charset="0"/>
            </a:rPr>
            <a:t>生活</a:t>
          </a:r>
          <a:endParaRPr lang="zh-TW" altLang="en-US" sz="2800" b="0" kern="1200" dirty="0">
            <a:latin typeface="Times New Roman" pitchFamily="18" charset="0"/>
            <a:ea typeface="華康粗黑體" pitchFamily="49" charset="-120"/>
            <a:cs typeface="Times New Roman" pitchFamily="18" charset="0"/>
          </a:endParaRPr>
        </a:p>
      </dsp:txBody>
      <dsp:txXfrm>
        <a:off x="5112569" y="1224129"/>
        <a:ext cx="1555015" cy="1641782"/>
      </dsp:txXfrm>
    </dsp:sp>
    <dsp:sp modelId="{11ED5ADD-6349-4C2A-ADE7-DC279372AF9D}">
      <dsp:nvSpPr>
        <dsp:cNvPr id="0" name=""/>
        <dsp:cNvSpPr/>
      </dsp:nvSpPr>
      <dsp:spPr>
        <a:xfrm>
          <a:off x="3456382" y="1224129"/>
          <a:ext cx="1555015" cy="1641782"/>
        </a:xfrm>
        <a:prstGeom prst="roundRect">
          <a:avLst/>
        </a:prstGeom>
        <a:solidFill>
          <a:srgbClr val="92D05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ts val="2600"/>
            </a:lnSpc>
            <a:spcBef>
              <a:spcPct val="0"/>
            </a:spcBef>
            <a:spcAft>
              <a:spcPts val="1800"/>
            </a:spcAft>
          </a:pPr>
          <a:endParaRPr lang="en-US" altLang="zh-TW" sz="2800" b="0" kern="120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endParaRPr>
        </a:p>
        <a:p>
          <a:pPr lvl="0" algn="ctr" defTabSz="1244600">
            <a:lnSpc>
              <a:spcPts val="2600"/>
            </a:lnSpc>
            <a:spcBef>
              <a:spcPct val="0"/>
            </a:spcBef>
            <a:spcAft>
              <a:spcPts val="1800"/>
            </a:spcAft>
          </a:pPr>
          <a:r>
            <a:rPr lang="en-US" altLang="zh-TW" sz="2800" b="0" kern="1200" dirty="0" smtClean="0">
              <a:solidFill>
                <a:srgbClr val="FFFF00"/>
              </a:solidFill>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i</a:t>
          </a:r>
          <a:r>
            <a:rPr lang="en-US" altLang="zh-TW" sz="2800" b="0" kern="120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Care4</a:t>
          </a:r>
        </a:p>
        <a:p>
          <a:pPr lvl="0" algn="ctr" defTabSz="1244600">
            <a:lnSpc>
              <a:spcPts val="2600"/>
            </a:lnSpc>
            <a:spcBef>
              <a:spcPct val="0"/>
            </a:spcBef>
            <a:spcAft>
              <a:spcPts val="1800"/>
            </a:spcAft>
          </a:pPr>
          <a:r>
            <a:rPr lang="zh-TW" altLang="en-US" sz="2800" b="0" kern="1200" dirty="0" smtClean="0">
              <a:effectLst>
                <a:outerShdw blurRad="38100" dist="38100" dir="2700000" algn="tl">
                  <a:srgbClr val="000000">
                    <a:alpha val="43137"/>
                  </a:srgbClr>
                </a:outerShdw>
              </a:effectLst>
              <a:latin typeface="Times New Roman" pitchFamily="18" charset="0"/>
              <a:ea typeface="華康新特圓體(P)" pitchFamily="34" charset="-120"/>
              <a:cs typeface="Times New Roman" pitchFamily="18" charset="0"/>
            </a:rPr>
            <a:t>關懷</a:t>
          </a:r>
        </a:p>
        <a:p>
          <a:pPr lvl="0" algn="ctr" defTabSz="1244600">
            <a:spcBef>
              <a:spcPct val="0"/>
            </a:spcBef>
          </a:pPr>
          <a:endParaRPr lang="zh-TW" altLang="en-US" b="0" kern="1200" dirty="0">
            <a:latin typeface="華康粗黑體" pitchFamily="49" charset="-120"/>
            <a:ea typeface="華康粗黑體" pitchFamily="49" charset="-120"/>
          </a:endParaRPr>
        </a:p>
      </dsp:txBody>
      <dsp:txXfrm>
        <a:off x="3456382" y="1224129"/>
        <a:ext cx="1555015" cy="16417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97849-C416-4298-9354-F0D7DB774B99}">
      <dsp:nvSpPr>
        <dsp:cNvPr id="0" name=""/>
        <dsp:cNvSpPr/>
      </dsp:nvSpPr>
      <dsp:spPr>
        <a:xfrm rot="20740533">
          <a:off x="783753" y="702006"/>
          <a:ext cx="2205545" cy="1471563"/>
        </a:xfrm>
        <a:prstGeom prst="rightArrow">
          <a:avLst>
            <a:gd name="adj1" fmla="val 70000"/>
            <a:gd name="adj2" fmla="val 50000"/>
          </a:avLst>
        </a:prstGeom>
        <a:solidFill>
          <a:srgbClr val="FF9900">
            <a:alpha val="90000"/>
          </a:srgb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13970" rIns="27940" bIns="13970" numCol="1" spcCol="1270" anchor="ctr" anchorCtr="0">
          <a:noAutofit/>
        </a:bodyPr>
        <a:lstStyle/>
        <a:p>
          <a:pPr lvl="0" algn="ctr" defTabSz="977900">
            <a:lnSpc>
              <a:spcPct val="90000"/>
            </a:lnSpc>
            <a:spcBef>
              <a:spcPct val="0"/>
            </a:spcBef>
            <a:spcAft>
              <a:spcPct val="35000"/>
            </a:spcAft>
          </a:pPr>
          <a:r>
            <a:rPr lang="zh-TW" altLang="en-US" sz="2200" kern="1200" dirty="0" smtClean="0"/>
            <a:t>教育雲計畫</a:t>
          </a:r>
          <a:endParaRPr lang="zh-TW" altLang="en-US" sz="2200" kern="1200" dirty="0"/>
        </a:p>
      </dsp:txBody>
      <dsp:txXfrm rot="20740533">
        <a:off x="1335140" y="702006"/>
        <a:ext cx="1654159" cy="1471563"/>
      </dsp:txXfrm>
    </dsp:sp>
    <dsp:sp modelId="{1020AEF7-88F4-40F8-916A-97B3578FB84F}">
      <dsp:nvSpPr>
        <dsp:cNvPr id="0" name=""/>
        <dsp:cNvSpPr/>
      </dsp:nvSpPr>
      <dsp:spPr>
        <a:xfrm>
          <a:off x="203112" y="256052"/>
          <a:ext cx="1501678" cy="1417985"/>
        </a:xfrm>
        <a:prstGeom prst="ellipse">
          <a:avLst/>
        </a:prstGeom>
        <a:solidFill>
          <a:srgbClr val="D60093"/>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卓越</a:t>
          </a:r>
          <a:r>
            <a:rPr lang="en-US" altLang="zh-TW" sz="1600" b="1" kern="1200" dirty="0" smtClean="0">
              <a:latin typeface="標楷體" pitchFamily="65" charset="-120"/>
              <a:ea typeface="標楷體" pitchFamily="65" charset="-120"/>
            </a:rPr>
            <a:t>Excellence</a:t>
          </a:r>
          <a:endParaRPr lang="zh-TW" altLang="en-US" sz="1600" kern="1200" dirty="0"/>
        </a:p>
      </dsp:txBody>
      <dsp:txXfrm>
        <a:off x="203112" y="256052"/>
        <a:ext cx="1501678" cy="1417985"/>
      </dsp:txXfrm>
    </dsp:sp>
    <dsp:sp modelId="{3F1DC12A-6789-4C6F-A252-3A01F73CFEE9}">
      <dsp:nvSpPr>
        <dsp:cNvPr id="0" name=""/>
        <dsp:cNvSpPr/>
      </dsp:nvSpPr>
      <dsp:spPr>
        <a:xfrm rot="20408381">
          <a:off x="3375175" y="774775"/>
          <a:ext cx="2157566" cy="1471563"/>
        </a:xfrm>
        <a:prstGeom prst="rightArrow">
          <a:avLst>
            <a:gd name="adj1" fmla="val 70000"/>
            <a:gd name="adj2" fmla="val 50000"/>
          </a:avLst>
        </a:prstGeom>
        <a:solidFill>
          <a:srgbClr val="FF9900">
            <a:alpha val="90000"/>
          </a:srgb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13970" rIns="27940" bIns="13970" numCol="1" spcCol="1270" anchor="ctr" anchorCtr="0">
          <a:noAutofit/>
        </a:bodyPr>
        <a:lstStyle/>
        <a:p>
          <a:pPr lvl="0" algn="ctr" defTabSz="977900">
            <a:lnSpc>
              <a:spcPct val="90000"/>
            </a:lnSpc>
            <a:spcBef>
              <a:spcPct val="0"/>
            </a:spcBef>
            <a:spcAft>
              <a:spcPct val="35000"/>
            </a:spcAft>
          </a:pPr>
          <a:r>
            <a:rPr lang="en-US" altLang="zh-TW" sz="2200" kern="1200" dirty="0" smtClean="0"/>
            <a:t>AIT</a:t>
          </a:r>
          <a:r>
            <a:rPr lang="zh-TW" altLang="en-US" sz="2200" kern="1200" dirty="0" smtClean="0"/>
            <a:t>計畫</a:t>
          </a:r>
          <a:endParaRPr lang="zh-TW" altLang="en-US" sz="2200" kern="1200" dirty="0"/>
        </a:p>
      </dsp:txBody>
      <dsp:txXfrm rot="20408381">
        <a:off x="3914567" y="774775"/>
        <a:ext cx="1618174" cy="1471563"/>
      </dsp:txXfrm>
    </dsp:sp>
    <dsp:sp modelId="{6862A5C9-EE6F-4747-8A22-1786E96945DE}">
      <dsp:nvSpPr>
        <dsp:cNvPr id="0" name=""/>
        <dsp:cNvSpPr/>
      </dsp:nvSpPr>
      <dsp:spPr>
        <a:xfrm>
          <a:off x="2743125" y="256052"/>
          <a:ext cx="1451705" cy="1420460"/>
        </a:xfrm>
        <a:prstGeom prst="ellipse">
          <a:avLst/>
        </a:prstGeom>
        <a:solidFill>
          <a:srgbClr val="33CC33"/>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公平</a:t>
          </a:r>
          <a:r>
            <a:rPr lang="en-US" altLang="zh-TW" sz="1600" b="1" kern="1200" dirty="0" smtClean="0">
              <a:latin typeface="標楷體" pitchFamily="65" charset="-120"/>
              <a:ea typeface="標楷體" pitchFamily="65" charset="-120"/>
            </a:rPr>
            <a:t>Equity</a:t>
          </a:r>
          <a:endParaRPr lang="en-US" altLang="zh-TW" sz="1600" b="1" kern="1200" dirty="0">
            <a:latin typeface="標楷體" pitchFamily="65" charset="-120"/>
            <a:ea typeface="標楷體" pitchFamily="65" charset="-120"/>
          </a:endParaRPr>
        </a:p>
      </dsp:txBody>
      <dsp:txXfrm>
        <a:off x="2743125" y="256052"/>
        <a:ext cx="1451705" cy="1420460"/>
      </dsp:txXfrm>
    </dsp:sp>
    <dsp:sp modelId="{9C25D08A-8E6A-4F20-88FB-C6B645F5792C}">
      <dsp:nvSpPr>
        <dsp:cNvPr id="0" name=""/>
        <dsp:cNvSpPr/>
      </dsp:nvSpPr>
      <dsp:spPr>
        <a:xfrm rot="20551017">
          <a:off x="6104826" y="641746"/>
          <a:ext cx="2101692" cy="1471563"/>
        </a:xfrm>
        <a:prstGeom prst="rightArrow">
          <a:avLst>
            <a:gd name="adj1" fmla="val 70000"/>
            <a:gd name="adj2" fmla="val 50000"/>
          </a:avLst>
        </a:prstGeom>
        <a:solidFill>
          <a:srgbClr val="FF9900">
            <a:alpha val="90000"/>
          </a:srgb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13970" rIns="27940" bIns="13970" numCol="1" spcCol="1270" anchor="ctr" anchorCtr="0">
          <a:noAutofit/>
        </a:bodyPr>
        <a:lstStyle/>
        <a:p>
          <a:pPr lvl="0" algn="ctr" defTabSz="977900">
            <a:lnSpc>
              <a:spcPct val="90000"/>
            </a:lnSpc>
            <a:spcBef>
              <a:spcPct val="0"/>
            </a:spcBef>
            <a:spcAft>
              <a:spcPct val="35000"/>
            </a:spcAft>
          </a:pPr>
          <a:r>
            <a:rPr lang="en-US" altLang="zh-TW" sz="2200" kern="1200" dirty="0" smtClean="0"/>
            <a:t>    Mobile</a:t>
          </a:r>
          <a:r>
            <a:rPr lang="zh-TW" altLang="en-US" sz="2200" kern="1200" dirty="0" smtClean="0"/>
            <a:t>　計畫　</a:t>
          </a:r>
          <a:endParaRPr lang="zh-TW" altLang="en-US" sz="2200" kern="1200" dirty="0"/>
        </a:p>
      </dsp:txBody>
      <dsp:txXfrm rot="20551017">
        <a:off x="6630249" y="641746"/>
        <a:ext cx="1576269" cy="1471563"/>
      </dsp:txXfrm>
    </dsp:sp>
    <dsp:sp modelId="{0CE1B4AB-70E5-4C54-BA1A-10395DF93806}">
      <dsp:nvSpPr>
        <dsp:cNvPr id="0" name=""/>
        <dsp:cNvSpPr/>
      </dsp:nvSpPr>
      <dsp:spPr>
        <a:xfrm>
          <a:off x="5388115" y="168331"/>
          <a:ext cx="1518791" cy="1547654"/>
        </a:xfrm>
        <a:prstGeom prst="ellipse">
          <a:avLst/>
        </a:prstGeom>
        <a:solidFill>
          <a:srgbClr val="00B0F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效能</a:t>
          </a:r>
          <a:r>
            <a:rPr lang="en-US" altLang="zh-TW" sz="1200" b="1" kern="1200" dirty="0" smtClean="0">
              <a:latin typeface="標楷體" pitchFamily="65" charset="-120"/>
              <a:ea typeface="標楷體" pitchFamily="65" charset="-120"/>
            </a:rPr>
            <a:t>Effectiveness</a:t>
          </a:r>
          <a:endParaRPr lang="en-US" altLang="zh-TW" sz="1200" b="1" kern="1200" dirty="0">
            <a:latin typeface="標楷體" pitchFamily="65" charset="-120"/>
            <a:ea typeface="標楷體" pitchFamily="65" charset="-120"/>
          </a:endParaRPr>
        </a:p>
      </dsp:txBody>
      <dsp:txXfrm>
        <a:off x="5388115" y="168331"/>
        <a:ext cx="1518791" cy="154765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E613CC-73B5-4905-AB84-C34C7F4C336E}">
      <dsp:nvSpPr>
        <dsp:cNvPr id="0" name=""/>
        <dsp:cNvSpPr/>
      </dsp:nvSpPr>
      <dsp:spPr>
        <a:xfrm>
          <a:off x="0" y="0"/>
          <a:ext cx="8790222" cy="1534094"/>
        </a:xfrm>
        <a:prstGeom prst="roundRect">
          <a:avLst>
            <a:gd name="adj" fmla="val 10000"/>
          </a:avLst>
        </a:prstGeom>
        <a:solidFill>
          <a:srgbClr val="D60093"/>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kumimoji="1" lang="zh-TW" altLang="en-US" sz="2000" b="1" i="0" u="none" strike="noStrike" kern="1200" cap="none" normalizeH="0" baseline="0" dirty="0" smtClean="0">
              <a:ln/>
              <a:effectLst>
                <a:outerShdw blurRad="38100" dist="38100" dir="2700000" algn="tl">
                  <a:srgbClr val="000000">
                    <a:alpha val="43137"/>
                  </a:srgbClr>
                </a:outerShdw>
              </a:effectLst>
              <a:latin typeface="Arial" charset="0"/>
              <a:ea typeface="標楷體" pitchFamily="65" charset="-120"/>
            </a:rPr>
            <a:t>卓越  </a:t>
          </a:r>
          <a:r>
            <a:rPr kumimoji="1" lang="en-US" altLang="zh-TW" sz="2000" b="1" i="0" u="none" strike="noStrike" kern="1200"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Excellence</a:t>
          </a:r>
          <a:endParaRPr lang="en-US" altLang="zh-TW" sz="20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l" defTabSz="889000" rtl="0">
            <a:lnSpc>
              <a:spcPct val="100000"/>
            </a:lnSpc>
            <a:spcBef>
              <a:spcPct val="0"/>
            </a:spcBef>
            <a:spcAft>
              <a:spcPts val="0"/>
            </a:spcAft>
          </a:pPr>
          <a:r>
            <a:rPr lang="zh-TW" altLang="en-US" sz="2000" b="1" kern="1200" dirty="0" smtClean="0">
              <a:latin typeface="Times New Roman" pitchFamily="18" charset="0"/>
              <a:cs typeface="Times New Roman" pitchFamily="18" charset="0"/>
            </a:rPr>
            <a:t>推出新的「教育局局網」與新「資訊服務入口」（皆由中心直接發展管理），全力發展更個人化、親和性的服務</a:t>
          </a:r>
          <a:endParaRPr lang="en-US" altLang="zh-TW" sz="2000" b="1" kern="1200" dirty="0" smtClean="0">
            <a:solidFill>
              <a:schemeClr val="bg1"/>
            </a:solidFill>
            <a:latin typeface="Times New Roman" pitchFamily="18" charset="0"/>
            <a:cs typeface="Times New Roman" pitchFamily="18" charset="0"/>
          </a:endParaRPr>
        </a:p>
      </dsp:txBody>
      <dsp:txXfrm>
        <a:off x="1911453" y="0"/>
        <a:ext cx="6878768" cy="1534094"/>
      </dsp:txXfrm>
    </dsp:sp>
    <dsp:sp modelId="{2CD197B5-F96E-448A-BBEE-D2CDC5E4C346}">
      <dsp:nvSpPr>
        <dsp:cNvPr id="0" name=""/>
        <dsp:cNvSpPr/>
      </dsp:nvSpPr>
      <dsp:spPr>
        <a:xfrm>
          <a:off x="153409" y="153409"/>
          <a:ext cx="1758044" cy="1227275"/>
        </a:xfrm>
        <a:prstGeom prst="roundRect">
          <a:avLst>
            <a:gd name="adj" fmla="val 10000"/>
          </a:avLst>
        </a:prstGeom>
        <a:gradFill rotWithShape="0">
          <a:gsLst>
            <a:gs pos="0">
              <a:schemeClr val="accent1">
                <a:tint val="50000"/>
                <a:hueOff val="0"/>
                <a:satOff val="0"/>
                <a:lumOff val="0"/>
                <a:alphaOff val="0"/>
                <a:tint val="96000"/>
                <a:satMod val="120000"/>
                <a:lumMod val="120000"/>
              </a:schemeClr>
            </a:gs>
            <a:gs pos="100000">
              <a:schemeClr val="accent1">
                <a:tint val="5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6ED434-754B-4A0D-9239-0F14CE285127}">
      <dsp:nvSpPr>
        <dsp:cNvPr id="0" name=""/>
        <dsp:cNvSpPr/>
      </dsp:nvSpPr>
      <dsp:spPr>
        <a:xfrm>
          <a:off x="0" y="1692075"/>
          <a:ext cx="8790222" cy="1929476"/>
        </a:xfrm>
        <a:prstGeom prst="roundRect">
          <a:avLst>
            <a:gd name="adj" fmla="val 10000"/>
          </a:avLst>
        </a:prstGeom>
        <a:solidFill>
          <a:srgbClr val="00B05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endParaRPr kumimoji="1" lang="en-US" altLang="zh-TW" sz="2000" b="1" i="0" u="none" strike="noStrike" kern="1200" cap="none" normalizeH="0" baseline="0" dirty="0" smtClean="0">
            <a:ln/>
            <a:effectLst/>
            <a:latin typeface="Arial" charset="0"/>
            <a:ea typeface="標楷體" pitchFamily="65" charset="-120"/>
          </a:endParaRPr>
        </a:p>
        <a:p>
          <a:pPr lvl="0" algn="l" defTabSz="889000" rtl="0">
            <a:lnSpc>
              <a:spcPct val="100000"/>
            </a:lnSpc>
            <a:spcBef>
              <a:spcPct val="0"/>
            </a:spcBef>
            <a:spcAft>
              <a:spcPts val="0"/>
            </a:spcAft>
          </a:pPr>
          <a:r>
            <a:rPr kumimoji="1" lang="zh-TW" altLang="en-US" sz="2000" b="1" i="0" u="none" strike="noStrike" kern="1200" cap="none" normalizeH="0" baseline="0" dirty="0" smtClean="0">
              <a:ln/>
              <a:effectLst>
                <a:outerShdw blurRad="38100" dist="38100" dir="2700000" algn="tl">
                  <a:srgbClr val="000000">
                    <a:alpha val="43137"/>
                  </a:srgbClr>
                </a:outerShdw>
              </a:effectLst>
              <a:latin typeface="Arial" charset="0"/>
              <a:ea typeface="標楷體" pitchFamily="65" charset="-120"/>
            </a:rPr>
            <a:t>公平  </a:t>
          </a:r>
          <a:r>
            <a:rPr kumimoji="1" lang="en-US" altLang="zh-TW" sz="2000" b="1" i="0" u="none" strike="noStrike" kern="1200"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Equity</a:t>
          </a:r>
        </a:p>
        <a:p>
          <a:pPr lvl="0" algn="l" defTabSz="889000" rtl="0">
            <a:lnSpc>
              <a:spcPct val="100000"/>
            </a:lnSpc>
            <a:spcBef>
              <a:spcPct val="0"/>
            </a:spcBef>
            <a:spcAft>
              <a:spcPts val="0"/>
            </a:spcAft>
          </a:pPr>
          <a:r>
            <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rPr>
            <a:t>AIT</a:t>
          </a:r>
          <a:r>
            <a:rPr kumimoji="1" lang="zh-TW" altLang="en-US" sz="2000" b="1" i="0" u="none" strike="noStrike" kern="1200" cap="none" normalizeH="0" baseline="0" dirty="0" smtClean="0">
              <a:ln/>
              <a:effectLst/>
              <a:latin typeface="Times New Roman" pitchFamily="18" charset="0"/>
              <a:ea typeface="標楷體" pitchFamily="65" charset="-120"/>
              <a:cs typeface="Times New Roman" pitchFamily="18" charset="0"/>
            </a:rPr>
            <a:t>計畫（</a:t>
          </a:r>
          <a:r>
            <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rPr>
            <a:t>Academy internet &amp; </a:t>
          </a:r>
          <a:r>
            <a:rPr kumimoji="1" lang="en-US" altLang="zh-TW" sz="2000" b="1" i="0" u="none" strike="noStrike" kern="1200" cap="none" normalizeH="0" baseline="0" dirty="0" err="1" smtClean="0">
              <a:ln/>
              <a:effectLst/>
              <a:latin typeface="Times New Roman" pitchFamily="18" charset="0"/>
              <a:ea typeface="標楷體" pitchFamily="65" charset="-120"/>
              <a:cs typeface="Times New Roman" pitchFamily="18" charset="0"/>
            </a:rPr>
            <a:t>i</a:t>
          </a:r>
          <a:r>
            <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rPr>
            <a:t>-Taiwan)</a:t>
          </a:r>
          <a:r>
            <a:rPr kumimoji="1" lang="zh-TW" altLang="en-US" sz="2000" b="1" i="0" u="none" strike="noStrike" kern="1200" cap="none" normalizeH="0" baseline="0" dirty="0" smtClean="0">
              <a:ln/>
              <a:effectLst/>
              <a:latin typeface="Times New Roman" pitchFamily="18" charset="0"/>
              <a:ea typeface="標楷體" pitchFamily="65" charset="-120"/>
              <a:cs typeface="Times New Roman" pitchFamily="18" charset="0"/>
            </a:rPr>
            <a:t>，讓民眾直接在校園週邊</a:t>
          </a:r>
          <a:r>
            <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rPr>
            <a:t>Wi-Fi</a:t>
          </a:r>
          <a:r>
            <a:rPr kumimoji="1" lang="zh-TW" altLang="en-US" sz="2000" b="1" i="0" u="none" strike="noStrike" kern="1200" cap="none" normalizeH="0" baseline="0" dirty="0" smtClean="0">
              <a:ln/>
              <a:effectLst/>
              <a:latin typeface="Times New Roman" pitchFamily="18" charset="0"/>
              <a:ea typeface="標楷體" pitchFamily="65" charset="-120"/>
              <a:cs typeface="Times New Roman" pitchFamily="18" charset="0"/>
            </a:rPr>
            <a:t>上網</a:t>
          </a:r>
          <a:endParaRPr kumimoji="1" lang="en-US" altLang="zh-TW" sz="2000" b="1" i="0" u="none" strike="noStrike" kern="1200" cap="none" normalizeH="0" baseline="0" dirty="0" smtClean="0">
            <a:ln/>
            <a:effectLst/>
            <a:latin typeface="標楷體" pitchFamily="65" charset="-120"/>
            <a:ea typeface="標楷體" pitchFamily="65" charset="-120"/>
          </a:endParaRPr>
        </a:p>
        <a:p>
          <a:pPr lvl="0" algn="l" defTabSz="889000" rtl="0">
            <a:lnSpc>
              <a:spcPct val="100000"/>
            </a:lnSpc>
            <a:spcBef>
              <a:spcPct val="0"/>
            </a:spcBef>
            <a:spcAft>
              <a:spcPts val="0"/>
            </a:spcAft>
          </a:pPr>
          <a:r>
            <a:rPr kumimoji="1" lang="en-US" altLang="zh-TW" sz="2000" b="0" i="0" u="none" strike="noStrike" kern="1200" cap="none" normalizeH="0" baseline="0" dirty="0" smtClean="0">
              <a:ln/>
              <a:effectLst/>
              <a:latin typeface="Arial" charset="0"/>
              <a:ea typeface="新細明體" pitchFamily="18" charset="-120"/>
            </a:rPr>
            <a:t> </a:t>
          </a:r>
          <a:endParaRPr lang="zh-TW" altLang="en-US" sz="2000" kern="1200" dirty="0"/>
        </a:p>
      </dsp:txBody>
      <dsp:txXfrm>
        <a:off x="1911453" y="1692075"/>
        <a:ext cx="6878768" cy="1929476"/>
      </dsp:txXfrm>
    </dsp:sp>
    <dsp:sp modelId="{AFB8D11A-005C-442A-BC32-29FD80964DAC}">
      <dsp:nvSpPr>
        <dsp:cNvPr id="0" name=""/>
        <dsp:cNvSpPr/>
      </dsp:nvSpPr>
      <dsp:spPr>
        <a:xfrm>
          <a:off x="173881" y="1947368"/>
          <a:ext cx="1698323" cy="1365000"/>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B7C5FC-5DD9-4A82-AFBE-C11FA721C4F1}">
      <dsp:nvSpPr>
        <dsp:cNvPr id="0" name=""/>
        <dsp:cNvSpPr/>
      </dsp:nvSpPr>
      <dsp:spPr>
        <a:xfrm>
          <a:off x="0" y="3770389"/>
          <a:ext cx="8790222" cy="1868235"/>
        </a:xfrm>
        <a:prstGeom prst="roundRect">
          <a:avLst>
            <a:gd name="adj" fmla="val 10000"/>
          </a:avLst>
        </a:prstGeom>
        <a:solidFill>
          <a:srgbClr val="0070C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2000" b="1" i="0" u="none" strike="noStrike" kern="1200" cap="none" normalizeH="0" baseline="0" dirty="0" smtClean="0">
              <a:ln/>
              <a:effectLst>
                <a:outerShdw blurRad="38100" dist="38100" dir="2700000" algn="tl">
                  <a:srgbClr val="000000">
                    <a:alpha val="43137"/>
                  </a:srgbClr>
                </a:outerShdw>
              </a:effectLst>
              <a:latin typeface="Arial" charset="0"/>
              <a:ea typeface="標楷體" pitchFamily="65" charset="-120"/>
            </a:rPr>
            <a:t>效能  </a:t>
          </a:r>
          <a:r>
            <a:rPr kumimoji="1" lang="en-US" altLang="zh-TW" sz="2000" b="1" i="0" u="none" strike="noStrike" kern="1200" cap="none" normalizeH="0" baseline="0" dirty="0" smtClean="0">
              <a:ln/>
              <a:effectLst>
                <a:outerShdw blurRad="38100" dist="38100" dir="2700000" algn="tl">
                  <a:srgbClr val="000000">
                    <a:alpha val="43137"/>
                  </a:srgbClr>
                </a:outerShdw>
              </a:effectLst>
              <a:latin typeface="標楷體" pitchFamily="65" charset="-120"/>
              <a:ea typeface="標楷體" pitchFamily="65" charset="-120"/>
            </a:rPr>
            <a:t>Effectiveness</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2000" b="1" i="0" u="none" strike="noStrike" kern="1200" cap="none" normalizeH="0" baseline="0" dirty="0" smtClean="0">
              <a:ln/>
              <a:effectLst/>
              <a:latin typeface="Times New Roman" pitchFamily="18" charset="0"/>
              <a:ea typeface="標楷體" pitchFamily="65" charset="-120"/>
              <a:cs typeface="Times New Roman" pitchFamily="18" charset="0"/>
            </a:rPr>
            <a:t>推出微學習（</a:t>
          </a:r>
          <a:r>
            <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rPr>
            <a:t>micro-learning)</a:t>
          </a:r>
          <a:r>
            <a:rPr kumimoji="1" lang="zh-TW" altLang="en-US" sz="2000" b="1" i="0" u="none" strike="noStrike" kern="1200" cap="none" normalizeH="0" baseline="0" dirty="0" smtClean="0">
              <a:ln/>
              <a:effectLst/>
              <a:latin typeface="Times New Roman" pitchFamily="18" charset="0"/>
              <a:ea typeface="標楷體" pitchFamily="65" charset="-120"/>
              <a:cs typeface="Times New Roman" pitchFamily="18" charset="0"/>
            </a:rPr>
            <a:t>平台，讓所有的教學與學習資源匯流（現有經費，已建置完成）</a:t>
          </a:r>
          <a:endPar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zh-TW" sz="2000" b="1" i="0" u="none" strike="noStrike" kern="1200" cap="none" normalizeH="0" baseline="0" dirty="0" smtClean="0">
            <a:ln/>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2000" b="1" i="0" u="none" strike="noStrike" kern="1200" cap="none" normalizeH="0" baseline="0" dirty="0" smtClean="0">
              <a:ln/>
              <a:effectLst/>
              <a:latin typeface="標楷體" pitchFamily="65" charset="-120"/>
              <a:ea typeface="標楷體" pitchFamily="65" charset="-120"/>
            </a:rPr>
            <a:t> </a:t>
          </a:r>
        </a:p>
      </dsp:txBody>
      <dsp:txXfrm>
        <a:off x="1911453" y="3770389"/>
        <a:ext cx="6878768" cy="1868235"/>
      </dsp:txXfrm>
    </dsp:sp>
    <dsp:sp modelId="{B9F78814-3F31-4F99-8EE1-DB5F5317DB61}">
      <dsp:nvSpPr>
        <dsp:cNvPr id="0" name=""/>
        <dsp:cNvSpPr/>
      </dsp:nvSpPr>
      <dsp:spPr>
        <a:xfrm>
          <a:off x="192657" y="4032450"/>
          <a:ext cx="1679547" cy="1344111"/>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342020-C9E6-4784-AEE0-1FB211CDD401}">
      <dsp:nvSpPr>
        <dsp:cNvPr id="0" name=""/>
        <dsp:cNvSpPr/>
      </dsp:nvSpPr>
      <dsp:spPr>
        <a:xfrm>
          <a:off x="2952327" y="0"/>
          <a:ext cx="1635474" cy="1635474"/>
        </a:xfrm>
        <a:prstGeom prst="upArrow">
          <a:avLst>
            <a:gd name="adj1" fmla="val 50000"/>
            <a:gd name="adj2" fmla="val 35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b="1" kern="1200" dirty="0" smtClean="0">
              <a:effectLst>
                <a:outerShdw blurRad="38100" dist="38100" dir="2700000" algn="tl">
                  <a:srgbClr val="000000">
                    <a:alpha val="43137"/>
                  </a:srgbClr>
                </a:outerShdw>
              </a:effectLst>
            </a:rPr>
            <a:t>數位機會中心</a:t>
          </a:r>
          <a:endParaRPr lang="zh-TW" altLang="en-US" sz="1700" b="1" kern="1200" dirty="0">
            <a:effectLst>
              <a:outerShdw blurRad="38100" dist="38100" dir="2700000" algn="tl">
                <a:srgbClr val="000000">
                  <a:alpha val="43137"/>
                </a:srgbClr>
              </a:outerShdw>
            </a:effectLst>
          </a:endParaRPr>
        </a:p>
      </dsp:txBody>
      <dsp:txXfrm>
        <a:off x="2952327" y="0"/>
        <a:ext cx="1635474" cy="1635474"/>
      </dsp:txXfrm>
    </dsp:sp>
    <dsp:sp modelId="{D47C46F9-BEEC-46A5-B541-04A348250CB8}">
      <dsp:nvSpPr>
        <dsp:cNvPr id="0" name=""/>
        <dsp:cNvSpPr/>
      </dsp:nvSpPr>
      <dsp:spPr>
        <a:xfrm rot="3085714">
          <a:off x="4494289" y="534962"/>
          <a:ext cx="1635474" cy="1635474"/>
        </a:xfrm>
        <a:prstGeom prst="upArrow">
          <a:avLst>
            <a:gd name="adj1" fmla="val 50000"/>
            <a:gd name="adj2" fmla="val 35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altLang="zh-TW" sz="1700" b="1" kern="1200" dirty="0" smtClean="0"/>
            <a:t>iCare4</a:t>
          </a:r>
          <a:r>
            <a:rPr lang="zh-TW" altLang="en-US" sz="1700" b="1" kern="1200" dirty="0" smtClean="0"/>
            <a:t>專案</a:t>
          </a:r>
          <a:endParaRPr lang="zh-TW" altLang="en-US" sz="1700" b="1" kern="1200" dirty="0"/>
        </a:p>
      </dsp:txBody>
      <dsp:txXfrm rot="3085714">
        <a:off x="4494289" y="534962"/>
        <a:ext cx="1635474" cy="1635474"/>
      </dsp:txXfrm>
    </dsp:sp>
    <dsp:sp modelId="{2C7AF13C-8482-4EF8-A5A2-C0321F902505}">
      <dsp:nvSpPr>
        <dsp:cNvPr id="0" name=""/>
        <dsp:cNvSpPr/>
      </dsp:nvSpPr>
      <dsp:spPr>
        <a:xfrm rot="6171429">
          <a:off x="4756728" y="2096796"/>
          <a:ext cx="1635474" cy="1635474"/>
        </a:xfrm>
        <a:prstGeom prst="upArrow">
          <a:avLst>
            <a:gd name="adj1" fmla="val 50000"/>
            <a:gd name="adj2" fmla="val 35000"/>
          </a:avLst>
        </a:prstGeom>
        <a:solidFill>
          <a:srgbClr val="CC00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kern="1200" dirty="0" smtClean="0"/>
            <a:t>補助各校電腦維護費</a:t>
          </a:r>
          <a:endParaRPr lang="zh-TW" altLang="en-US" sz="1700" kern="1200" dirty="0"/>
        </a:p>
      </dsp:txBody>
      <dsp:txXfrm rot="6171429">
        <a:off x="4756728" y="2096796"/>
        <a:ext cx="1635474" cy="1635474"/>
      </dsp:txXfrm>
    </dsp:sp>
    <dsp:sp modelId="{D1480879-9F43-45F3-8D20-2F09FE29A17D}">
      <dsp:nvSpPr>
        <dsp:cNvPr id="0" name=""/>
        <dsp:cNvSpPr/>
      </dsp:nvSpPr>
      <dsp:spPr>
        <a:xfrm rot="9257143">
          <a:off x="3723331" y="3332848"/>
          <a:ext cx="1635474" cy="1635474"/>
        </a:xfrm>
        <a:prstGeom prst="upArrow">
          <a:avLst>
            <a:gd name="adj1" fmla="val 50000"/>
            <a:gd name="adj2" fmla="val 35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kern="1200" dirty="0" smtClean="0"/>
            <a:t>光纖上網全額補助</a:t>
          </a:r>
          <a:endParaRPr lang="zh-TW" altLang="en-US" sz="1700" kern="1200" dirty="0"/>
        </a:p>
      </dsp:txBody>
      <dsp:txXfrm rot="9257143">
        <a:off x="3723331" y="3332848"/>
        <a:ext cx="1635474" cy="1635474"/>
      </dsp:txXfrm>
    </dsp:sp>
    <dsp:sp modelId="{2533DC2D-BE36-464A-82E6-FDD43BCB4601}">
      <dsp:nvSpPr>
        <dsp:cNvPr id="0" name=""/>
        <dsp:cNvSpPr/>
      </dsp:nvSpPr>
      <dsp:spPr>
        <a:xfrm rot="12342857">
          <a:off x="2202033" y="3332848"/>
          <a:ext cx="1635474" cy="1635474"/>
        </a:xfrm>
        <a:prstGeom prst="upArrow">
          <a:avLst>
            <a:gd name="adj1" fmla="val 50000"/>
            <a:gd name="adj2" fmla="val 3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effectLst>
                <a:outerShdw blurRad="38100" dist="38100" dir="2700000" algn="tl">
                  <a:srgbClr val="000000">
                    <a:alpha val="43137"/>
                  </a:srgbClr>
                </a:outerShdw>
              </a:effectLst>
            </a:rPr>
            <a:t>偏遠地區資訊維護</a:t>
          </a:r>
          <a:endParaRPr lang="zh-TW" altLang="en-US" sz="1700" b="1" kern="1200" dirty="0">
            <a:solidFill>
              <a:schemeClr val="bg1"/>
            </a:solidFill>
            <a:effectLst>
              <a:outerShdw blurRad="38100" dist="38100" dir="2700000" algn="tl">
                <a:srgbClr val="000000">
                  <a:alpha val="43137"/>
                </a:srgbClr>
              </a:outerShdw>
            </a:effectLst>
          </a:endParaRPr>
        </a:p>
      </dsp:txBody>
      <dsp:txXfrm rot="12342857">
        <a:off x="2202033" y="3332848"/>
        <a:ext cx="1635474" cy="1635474"/>
      </dsp:txXfrm>
    </dsp:sp>
    <dsp:sp modelId="{971B482A-10FE-4ECC-9ACB-4428F63B27C4}">
      <dsp:nvSpPr>
        <dsp:cNvPr id="0" name=""/>
        <dsp:cNvSpPr/>
      </dsp:nvSpPr>
      <dsp:spPr>
        <a:xfrm rot="15428571">
          <a:off x="1285695" y="2163205"/>
          <a:ext cx="1635474" cy="1635474"/>
        </a:xfrm>
        <a:prstGeom prst="upArrow">
          <a:avLst>
            <a:gd name="adj1" fmla="val 50000"/>
            <a:gd name="adj2" fmla="val 35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effectLst>
                <a:outerShdw blurRad="38100" dist="38100" dir="2700000" algn="tl">
                  <a:srgbClr val="000000">
                    <a:alpha val="43137"/>
                  </a:srgbClr>
                </a:outerShdw>
              </a:effectLst>
            </a:rPr>
            <a:t>數位學伴</a:t>
          </a:r>
          <a:endParaRPr lang="zh-TW" altLang="en-US" sz="1700" b="1" kern="1200" dirty="0">
            <a:solidFill>
              <a:schemeClr val="bg1"/>
            </a:solidFill>
            <a:effectLst>
              <a:outerShdw blurRad="38100" dist="38100" dir="2700000" algn="tl">
                <a:srgbClr val="000000">
                  <a:alpha val="43137"/>
                </a:srgbClr>
              </a:outerShdw>
            </a:effectLst>
          </a:endParaRPr>
        </a:p>
      </dsp:txBody>
      <dsp:txXfrm rot="15428571">
        <a:off x="1285695" y="2163205"/>
        <a:ext cx="1635474" cy="1635474"/>
      </dsp:txXfrm>
    </dsp:sp>
    <dsp:sp modelId="{0C88319B-8F8C-4D36-AC97-8F565896E724}">
      <dsp:nvSpPr>
        <dsp:cNvPr id="0" name=""/>
        <dsp:cNvSpPr/>
      </dsp:nvSpPr>
      <dsp:spPr>
        <a:xfrm rot="18514286">
          <a:off x="1395233" y="541490"/>
          <a:ext cx="1635474" cy="1635474"/>
        </a:xfrm>
        <a:prstGeom prst="upArrow">
          <a:avLst>
            <a:gd name="adj1" fmla="val 50000"/>
            <a:gd name="adj2" fmla="val 35000"/>
          </a:avLst>
        </a:prstGeom>
        <a:solidFill>
          <a:srgbClr val="33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TW" altLang="en-US" sz="1700" b="1" kern="1200" dirty="0" smtClean="0">
              <a:solidFill>
                <a:schemeClr val="bg1"/>
              </a:solidFill>
              <a:effectLst>
                <a:outerShdw blurRad="38100" dist="38100" dir="2700000" algn="tl">
                  <a:srgbClr val="000000">
                    <a:alpha val="43137"/>
                  </a:srgbClr>
                </a:outerShdw>
              </a:effectLst>
            </a:rPr>
            <a:t>國民電腦</a:t>
          </a:r>
          <a:endParaRPr lang="zh-TW" altLang="en-US" sz="1700" b="1" kern="1200" dirty="0">
            <a:solidFill>
              <a:schemeClr val="bg1"/>
            </a:solidFill>
            <a:effectLst>
              <a:outerShdw blurRad="38100" dist="38100" dir="2700000" algn="tl">
                <a:srgbClr val="000000">
                  <a:alpha val="43137"/>
                </a:srgbClr>
              </a:outerShdw>
            </a:effectLst>
          </a:endParaRPr>
        </a:p>
      </dsp:txBody>
      <dsp:txXfrm rot="18514286">
        <a:off x="1395233" y="541490"/>
        <a:ext cx="1635474" cy="16354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342020-C9E6-4784-AEE0-1FB211CDD401}">
      <dsp:nvSpPr>
        <dsp:cNvPr id="0" name=""/>
        <dsp:cNvSpPr/>
      </dsp:nvSpPr>
      <dsp:spPr>
        <a:xfrm>
          <a:off x="2025857" y="1962"/>
          <a:ext cx="1132860" cy="1132860"/>
        </a:xfrm>
        <a:prstGeom prst="upArrow">
          <a:avLst>
            <a:gd name="adj1" fmla="val 50000"/>
            <a:gd name="adj2" fmla="val 35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燕巢</a:t>
          </a:r>
          <a:endParaRPr lang="zh-TW" altLang="en-US" sz="1900" kern="1200" dirty="0"/>
        </a:p>
      </dsp:txBody>
      <dsp:txXfrm>
        <a:off x="2025857" y="1962"/>
        <a:ext cx="1132860" cy="1132860"/>
      </dsp:txXfrm>
    </dsp:sp>
    <dsp:sp modelId="{E837A86B-951C-4DD6-BC13-C5288BF01107}">
      <dsp:nvSpPr>
        <dsp:cNvPr id="0" name=""/>
        <dsp:cNvSpPr/>
      </dsp:nvSpPr>
      <dsp:spPr>
        <a:xfrm rot="2400000">
          <a:off x="3043621" y="372398"/>
          <a:ext cx="1132860" cy="1132860"/>
        </a:xfrm>
        <a:prstGeom prst="upArrow">
          <a:avLst>
            <a:gd name="adj1" fmla="val 50000"/>
            <a:gd name="adj2" fmla="val 35000"/>
          </a:avLst>
        </a:prstGeom>
        <a:solidFill>
          <a:srgbClr val="33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旗山</a:t>
          </a:r>
          <a:endParaRPr lang="zh-TW" altLang="en-US" sz="1900" kern="1200" dirty="0"/>
        </a:p>
      </dsp:txBody>
      <dsp:txXfrm rot="2400000">
        <a:off x="3043621" y="372398"/>
        <a:ext cx="1132860" cy="1132860"/>
      </dsp:txXfrm>
    </dsp:sp>
    <dsp:sp modelId="{B535CCE9-B5C9-435F-B642-F9AFA3335F8E}">
      <dsp:nvSpPr>
        <dsp:cNvPr id="0" name=""/>
        <dsp:cNvSpPr/>
      </dsp:nvSpPr>
      <dsp:spPr>
        <a:xfrm rot="4800000">
          <a:off x="3531440" y="1294127"/>
          <a:ext cx="1132860" cy="1132860"/>
        </a:xfrm>
        <a:prstGeom prst="upArrow">
          <a:avLst>
            <a:gd name="adj1" fmla="val 50000"/>
            <a:gd name="adj2" fmla="val 35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甲仙</a:t>
          </a:r>
          <a:endParaRPr lang="zh-TW" altLang="en-US" sz="1900" kern="1200" dirty="0"/>
        </a:p>
      </dsp:txBody>
      <dsp:txXfrm rot="4800000">
        <a:off x="3531440" y="1294127"/>
        <a:ext cx="1132860" cy="1132860"/>
      </dsp:txXfrm>
    </dsp:sp>
    <dsp:sp modelId="{2C7AF13C-8482-4EF8-A5A2-C0321F902505}">
      <dsp:nvSpPr>
        <dsp:cNvPr id="0" name=""/>
        <dsp:cNvSpPr/>
      </dsp:nvSpPr>
      <dsp:spPr>
        <a:xfrm rot="7200000">
          <a:off x="3397087" y="2377001"/>
          <a:ext cx="1132860" cy="1132860"/>
        </a:xfrm>
        <a:prstGeom prst="upArrow">
          <a:avLst>
            <a:gd name="adj1" fmla="val 50000"/>
            <a:gd name="adj2" fmla="val 35000"/>
          </a:avLst>
        </a:prstGeom>
        <a:solidFill>
          <a:srgbClr val="CC00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美濃</a:t>
          </a:r>
          <a:endParaRPr lang="zh-TW" altLang="en-US" sz="1900" kern="1200" dirty="0"/>
        </a:p>
      </dsp:txBody>
      <dsp:txXfrm rot="7200000">
        <a:off x="3397087" y="2377001"/>
        <a:ext cx="1132860" cy="1132860"/>
      </dsp:txXfrm>
    </dsp:sp>
    <dsp:sp modelId="{016E91B8-E89D-4F05-A43A-37EA3168F9CA}">
      <dsp:nvSpPr>
        <dsp:cNvPr id="0" name=""/>
        <dsp:cNvSpPr/>
      </dsp:nvSpPr>
      <dsp:spPr>
        <a:xfrm rot="9600000">
          <a:off x="2567398" y="3073193"/>
          <a:ext cx="1132860" cy="1132860"/>
        </a:xfrm>
        <a:prstGeom prst="upArrow">
          <a:avLst>
            <a:gd name="adj1" fmla="val 50000"/>
            <a:gd name="adj2" fmla="val 35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六龜</a:t>
          </a:r>
          <a:endParaRPr lang="zh-TW" altLang="en-US" sz="1900" kern="1200" dirty="0"/>
        </a:p>
      </dsp:txBody>
      <dsp:txXfrm rot="9600000">
        <a:off x="2567398" y="3073193"/>
        <a:ext cx="1132860" cy="1132860"/>
      </dsp:txXfrm>
    </dsp:sp>
    <dsp:sp modelId="{D1480879-9F43-45F3-8D20-2F09FE29A17D}">
      <dsp:nvSpPr>
        <dsp:cNvPr id="0" name=""/>
        <dsp:cNvSpPr/>
      </dsp:nvSpPr>
      <dsp:spPr>
        <a:xfrm rot="12000000">
          <a:off x="1484317" y="3073193"/>
          <a:ext cx="1132860" cy="1132860"/>
        </a:xfrm>
        <a:prstGeom prst="upArrow">
          <a:avLst>
            <a:gd name="adj1" fmla="val 50000"/>
            <a:gd name="adj2" fmla="val 35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杉林</a:t>
          </a:r>
          <a:endParaRPr lang="zh-TW" altLang="en-US" sz="1900" kern="1200" dirty="0"/>
        </a:p>
      </dsp:txBody>
      <dsp:txXfrm rot="12000000">
        <a:off x="1484317" y="3073193"/>
        <a:ext cx="1132860" cy="1132860"/>
      </dsp:txXfrm>
    </dsp:sp>
    <dsp:sp modelId="{2533DC2D-BE36-464A-82E6-FDD43BCB4601}">
      <dsp:nvSpPr>
        <dsp:cNvPr id="0" name=""/>
        <dsp:cNvSpPr/>
      </dsp:nvSpPr>
      <dsp:spPr>
        <a:xfrm rot="14400000">
          <a:off x="654628" y="2377001"/>
          <a:ext cx="1132860" cy="1132860"/>
        </a:xfrm>
        <a:prstGeom prst="upArrow">
          <a:avLst>
            <a:gd name="adj1" fmla="val 50000"/>
            <a:gd name="adj2" fmla="val 3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b="1" kern="1200" dirty="0" smtClean="0">
              <a:solidFill>
                <a:srgbClr val="FFFF00"/>
              </a:solidFill>
              <a:effectLst>
                <a:outerShdw blurRad="38100" dist="38100" dir="2700000" algn="tl">
                  <a:srgbClr val="000000">
                    <a:alpha val="43137"/>
                  </a:srgbClr>
                </a:outerShdw>
              </a:effectLst>
            </a:rPr>
            <a:t>茂林</a:t>
          </a:r>
          <a:endParaRPr lang="zh-TW" altLang="en-US" sz="1900" b="1" kern="1200" dirty="0">
            <a:solidFill>
              <a:srgbClr val="FFFF00"/>
            </a:solidFill>
            <a:effectLst>
              <a:outerShdw blurRad="38100" dist="38100" dir="2700000" algn="tl">
                <a:srgbClr val="000000">
                  <a:alpha val="43137"/>
                </a:srgbClr>
              </a:outerShdw>
            </a:effectLst>
          </a:endParaRPr>
        </a:p>
      </dsp:txBody>
      <dsp:txXfrm rot="14400000">
        <a:off x="654628" y="2377001"/>
        <a:ext cx="1132860" cy="1132860"/>
      </dsp:txXfrm>
    </dsp:sp>
    <dsp:sp modelId="{971B482A-10FE-4ECC-9ACB-4428F63B27C4}">
      <dsp:nvSpPr>
        <dsp:cNvPr id="0" name=""/>
        <dsp:cNvSpPr/>
      </dsp:nvSpPr>
      <dsp:spPr>
        <a:xfrm rot="16800000">
          <a:off x="466553" y="1310374"/>
          <a:ext cx="1132860" cy="1132860"/>
        </a:xfrm>
        <a:prstGeom prst="upArrow">
          <a:avLst>
            <a:gd name="adj1" fmla="val 50000"/>
            <a:gd name="adj2" fmla="val 35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b="1" kern="1200" dirty="0" smtClean="0">
              <a:solidFill>
                <a:srgbClr val="FFFF00"/>
              </a:solidFill>
            </a:rPr>
            <a:t>田寮</a:t>
          </a:r>
          <a:endParaRPr lang="zh-TW" altLang="en-US" sz="1900" b="1" kern="1200" dirty="0">
            <a:solidFill>
              <a:srgbClr val="FFFF00"/>
            </a:solidFill>
          </a:endParaRPr>
        </a:p>
      </dsp:txBody>
      <dsp:txXfrm rot="16800000">
        <a:off x="466553" y="1310374"/>
        <a:ext cx="1132860" cy="1132860"/>
      </dsp:txXfrm>
    </dsp:sp>
    <dsp:sp modelId="{0C88319B-8F8C-4D36-AC97-8F565896E724}">
      <dsp:nvSpPr>
        <dsp:cNvPr id="0" name=""/>
        <dsp:cNvSpPr/>
      </dsp:nvSpPr>
      <dsp:spPr>
        <a:xfrm rot="19200000">
          <a:off x="1008094" y="372398"/>
          <a:ext cx="1132860" cy="1132860"/>
        </a:xfrm>
        <a:prstGeom prst="upArrow">
          <a:avLst>
            <a:gd name="adj1" fmla="val 50000"/>
            <a:gd name="adj2" fmla="val 35000"/>
          </a:avLst>
        </a:prstGeom>
        <a:solidFill>
          <a:srgbClr val="33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TW" altLang="en-US" sz="1900" kern="1200" dirty="0" smtClean="0"/>
            <a:t>內門</a:t>
          </a:r>
          <a:endParaRPr lang="zh-TW" altLang="en-US" sz="1900" kern="1200" dirty="0"/>
        </a:p>
      </dsp:txBody>
      <dsp:txXfrm rot="19200000">
        <a:off x="1008094" y="372398"/>
        <a:ext cx="1132860" cy="11328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F28396F7-652A-4D0B-AE35-A56B94B2E27E}" type="datetimeFigureOut">
              <a:rPr lang="en-US"/>
              <a:pPr>
                <a:defRPr/>
              </a:pPr>
              <a:t>5/20/2013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E75B97C7-456E-46EA-ABE1-34B8C59742A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因應教育部組織重整，資訊家族業務重新調整</a:t>
            </a:r>
          </a:p>
        </p:txBody>
      </p:sp>
      <p:sp>
        <p:nvSpPr>
          <p:cNvPr id="174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AFE77-E090-4838-8D58-E21042CDDEC8}" type="slidenum">
              <a:rPr lang="zh-TW" altLang="en-US" smtClean="0"/>
              <a:pPr/>
              <a:t>5</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Next, I want to</a:t>
            </a:r>
            <a:r>
              <a:rPr lang="en-US" altLang="zh-TW" baseline="0" dirty="0" smtClean="0"/>
              <a:t> talk about the past experiences. </a:t>
            </a:r>
            <a:r>
              <a:rPr lang="en-US" altLang="zh-TW" dirty="0" smtClean="0"/>
              <a:t>The</a:t>
            </a:r>
            <a:r>
              <a:rPr lang="en-US" altLang="zh-TW" baseline="0" dirty="0" smtClean="0"/>
              <a:t> developments of Kaohsiung ICT education, it is contextual. </a:t>
            </a:r>
            <a:r>
              <a:rPr lang="en-US" altLang="zh-TW" sz="1200" kern="1200" dirty="0" smtClean="0">
                <a:solidFill>
                  <a:schemeClr val="tx1"/>
                </a:solidFill>
                <a:latin typeface="+mn-lt"/>
                <a:ea typeface="+mn-ea"/>
                <a:cs typeface="+mn-cs"/>
              </a:rPr>
              <a:t>There were 3 main developmental stages of information education the past 10 years in Kaohsiung</a:t>
            </a:r>
            <a:r>
              <a:rPr lang="en-US" altLang="zh-TW" sz="1200" kern="1200" baseline="0" dirty="0" smtClean="0">
                <a:solidFill>
                  <a:schemeClr val="tx1"/>
                </a:solidFill>
                <a:latin typeface="+mn-lt"/>
                <a:ea typeface="+mn-ea"/>
                <a:cs typeface="+mn-cs"/>
              </a:rPr>
              <a:t> but we are very successful but we know something is wrong and not to touch to avoid failure and keep in mind. In the document we proposed, I had explained the current situations and future perspectives. Today, J just choose some important instance to share.</a:t>
            </a:r>
            <a:endParaRPr lang="zh-TW" altLang="en-US" dirty="0"/>
          </a:p>
        </p:txBody>
      </p:sp>
      <p:sp>
        <p:nvSpPr>
          <p:cNvPr id="4" name="投影片編號版面配置區 3"/>
          <p:cNvSpPr>
            <a:spLocks noGrp="1"/>
          </p:cNvSpPr>
          <p:nvPr>
            <p:ph type="sldNum" sz="quarter" idx="10"/>
          </p:nvPr>
        </p:nvSpPr>
        <p:spPr/>
        <p:txBody>
          <a:bodyPr/>
          <a:lstStyle/>
          <a:p>
            <a:fld id="{16EA8C6F-715F-4B6B-AC19-06F40137BB2D}"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Focused</a:t>
            </a:r>
            <a:r>
              <a:rPr lang="en-US" altLang="zh-TW" baseline="0" dirty="0" smtClean="0"/>
              <a:t> on the infrastructure and do motivations for school.</a:t>
            </a:r>
            <a:endParaRPr lang="zh-TW" altLang="en-US" dirty="0"/>
          </a:p>
        </p:txBody>
      </p:sp>
      <p:sp>
        <p:nvSpPr>
          <p:cNvPr id="4" name="投影片編號版面配置區 3"/>
          <p:cNvSpPr>
            <a:spLocks noGrp="1"/>
          </p:cNvSpPr>
          <p:nvPr>
            <p:ph type="sldNum" sz="quarter" idx="10"/>
          </p:nvPr>
        </p:nvSpPr>
        <p:spPr/>
        <p:txBody>
          <a:bodyPr/>
          <a:lstStyle/>
          <a:p>
            <a:fld id="{16EA8C6F-715F-4B6B-AC19-06F40137BB2D}"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a:t>
            </a:r>
            <a:r>
              <a:rPr lang="en-US" altLang="zh-TW" baseline="0" dirty="0" smtClean="0"/>
              <a:t>e are 2 trends that affected the ICT education. 1 is globalization and the other is public investment.</a:t>
            </a:r>
            <a:endParaRPr lang="zh-TW" altLang="en-US" dirty="0"/>
          </a:p>
        </p:txBody>
      </p:sp>
      <p:sp>
        <p:nvSpPr>
          <p:cNvPr id="4" name="投影片編號版面配置區 3"/>
          <p:cNvSpPr>
            <a:spLocks noGrp="1"/>
          </p:cNvSpPr>
          <p:nvPr>
            <p:ph type="sldNum" sz="quarter" idx="10"/>
          </p:nvPr>
        </p:nvSpPr>
        <p:spPr/>
        <p:txBody>
          <a:bodyPr/>
          <a:lstStyle/>
          <a:p>
            <a:fld id="{16EA8C6F-715F-4B6B-AC19-06F40137BB2D}"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a:t>
            </a:r>
            <a:r>
              <a:rPr lang="en-US" altLang="zh-TW" baseline="0" dirty="0" smtClean="0"/>
              <a:t>e are 2 trends that affected the ICT education. 1 is globalization and the other is public investment.</a:t>
            </a:r>
            <a:endParaRPr lang="zh-TW" altLang="en-US" dirty="0"/>
          </a:p>
        </p:txBody>
      </p:sp>
      <p:sp>
        <p:nvSpPr>
          <p:cNvPr id="4" name="投影片編號版面配置區 3"/>
          <p:cNvSpPr>
            <a:spLocks noGrp="1"/>
          </p:cNvSpPr>
          <p:nvPr>
            <p:ph type="sldNum" sz="quarter" idx="10"/>
          </p:nvPr>
        </p:nvSpPr>
        <p:spPr/>
        <p:txBody>
          <a:bodyPr/>
          <a:lstStyle/>
          <a:p>
            <a:fld id="{16EA8C6F-715F-4B6B-AC19-06F40137BB2D}"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6EA8C6F-715F-4B6B-AC19-06F40137BB2D}"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fld id="{CA05A290-8C07-455E-8229-91D5BE7EF0EC}" type="datetimeFigureOut">
              <a:rPr lang="en-US"/>
              <a:pPr>
                <a:defRPr/>
              </a:pPr>
              <a:t>5/20/2013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6BC2D1AF-DFAC-4F50-B3F0-9D3BA04BD29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1E3BB21-6E0D-492C-8971-F263B205410B}"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EFF1CB-B9C1-4EB8-9AAC-EBD5AAE5C36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custDataLst>
              <p:tags r:id="rId1"/>
            </p:custDataLst>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5" name="Group 14"/>
          <p:cNvGrpSpPr>
            <a:grpSpLocks noChangeAspect="1"/>
          </p:cNvGrpSpPr>
          <p:nvPr>
            <p:custDataLst>
              <p:tags r:id="rId2"/>
            </p:custDataLst>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custDataLst>
              <p:tags r:id="rId3"/>
            </p:custDataLst>
          </p:nvPr>
        </p:nvSpPr>
        <p:spPr/>
        <p:txBody>
          <a:bodyPr/>
          <a:lstStyle>
            <a:lvl1pPr>
              <a:defRPr/>
            </a:lvl1pPr>
          </a:lstStyle>
          <a:p>
            <a:pPr>
              <a:defRPr/>
            </a:pPr>
            <a:fld id="{88FC4C33-026A-4809-9545-E62C58F38E88}" type="datetimeFigureOut">
              <a:rPr lang="en-US"/>
              <a:pPr>
                <a:defRPr/>
              </a:pPr>
              <a:t>5/20/2013</a:t>
            </a:fld>
            <a:endParaRPr lang="en-US" dirty="0"/>
          </a:p>
        </p:txBody>
      </p:sp>
      <p:sp>
        <p:nvSpPr>
          <p:cNvPr id="12" name="Footer Placeholder 4"/>
          <p:cNvSpPr>
            <a:spLocks noGrp="1"/>
          </p:cNvSpPr>
          <p:nvPr>
            <p:ph type="ftr" sz="quarter" idx="11"/>
            <p:custDataLst>
              <p:tags r:id="rId4"/>
            </p:custDataLst>
          </p:nvPr>
        </p:nvSpPr>
        <p:spPr/>
        <p:txBody>
          <a:bodyPr/>
          <a:lstStyle>
            <a:lvl1pPr>
              <a:defRPr/>
            </a:lvl1pPr>
          </a:lstStyle>
          <a:p>
            <a:pPr>
              <a:defRPr/>
            </a:pPr>
            <a:endParaRPr lang="en-US"/>
          </a:p>
        </p:txBody>
      </p:sp>
      <p:sp>
        <p:nvSpPr>
          <p:cNvPr id="13" name="Slide Number Placeholder 5"/>
          <p:cNvSpPr>
            <a:spLocks noGrp="1"/>
          </p:cNvSpPr>
          <p:nvPr>
            <p:ph type="sldNum" sz="quarter" idx="12"/>
            <p:custDataLst>
              <p:tags r:id="rId5"/>
            </p:custDataLst>
          </p:nvPr>
        </p:nvSpPr>
        <p:spPr/>
        <p:txBody>
          <a:bodyPr/>
          <a:lstStyle>
            <a:lvl1pPr>
              <a:defRPr/>
            </a:lvl1pPr>
          </a:lstStyle>
          <a:p>
            <a:pPr>
              <a:defRPr/>
            </a:pPr>
            <a:fld id="{68CA202A-A482-4F45-BB7A-4664DF094D3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tx1"/>
                </a:solidFill>
              </a:defRPr>
            </a:lvl1pPr>
            <a:lvl2pPr>
              <a:defRPr sz="2800">
                <a:solidFill>
                  <a:schemeClr val="bg2">
                    <a:lumMod val="25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1800">
                <a:solidFill>
                  <a:schemeClr val="accent5">
                    <a:lumMod val="50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Title 6"/>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FCB7EFDD-2513-449C-ACB4-E6DC3EE380E6}" type="datetimeFigureOut">
              <a:rPr lang="en-US"/>
              <a:pPr>
                <a:defRPr/>
              </a:pPr>
              <a:t>5/20/2013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FCA8A-F916-4A38-8DDE-55FAC1D5A6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09AA270B-CAE7-43D7-BB5F-CF976361A7BB}" type="datetimeFigureOut">
              <a:rPr lang="en-US"/>
              <a:pPr>
                <a:defRPr/>
              </a:pPr>
              <a:t>5/20/2013</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98C5A78-1198-4D1B-8C4D-707E993FDB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031103ED-681B-4094-A18E-7CE4AB23BE1B}" type="datetimeFigureOut">
              <a:rPr lang="en-US"/>
              <a:pPr>
                <a:defRPr/>
              </a:pPr>
              <a:t>5/20/2013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DE1FB344-AD49-4876-A152-DCA858100B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73C3B0DC-4417-4377-8D79-75E8657B0FF4}" type="datetimeFigureOut">
              <a:rPr lang="en-US"/>
              <a:pPr>
                <a:defRPr/>
              </a:pPr>
              <a:t>5/20/2013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BE120E-DF79-41DC-BAB3-CACD4B94B4C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5207B0B6-A568-46BB-9A77-17422440B02C}" type="datetimeFigureOut">
              <a:rPr lang="en-US"/>
              <a:pPr>
                <a:defRPr/>
              </a:pPr>
              <a:t>5/20/2013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CC0B86-7C10-4FE8-9C69-59AED43745E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9" name="Date Placeholder 1"/>
          <p:cNvSpPr>
            <a:spLocks noGrp="1"/>
          </p:cNvSpPr>
          <p:nvPr>
            <p:ph type="dt" sz="half" idx="10"/>
          </p:nvPr>
        </p:nvSpPr>
        <p:spPr/>
        <p:txBody>
          <a:bodyPr/>
          <a:lstStyle>
            <a:lvl1pPr>
              <a:defRPr/>
            </a:lvl1pPr>
          </a:lstStyle>
          <a:p>
            <a:pPr>
              <a:defRPr/>
            </a:pPr>
            <a:fld id="{A68620DD-9F29-4C6D-BA9B-9CF05BDC39E2}" type="datetimeFigureOut">
              <a:rPr lang="en-US"/>
              <a:pPr>
                <a:defRPr/>
              </a:pPr>
              <a:t>5/20/2013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52E7C443-E1DC-45D0-82BD-04EE73C25F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1B03D4D1-3206-4D3F-8708-B5DDC0B562F7}" type="datetimeFigureOut">
              <a:rPr lang="en-US"/>
              <a:pPr>
                <a:defRPr/>
              </a:pPr>
              <a:t>5/20/2013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0AB63AC2-2475-4216-BD28-E885A572BB9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A6FFA42D-3343-497F-83EC-12F01665F0B3}" type="datetimeFigureOut">
              <a:rPr lang="en-US"/>
              <a:pPr>
                <a:defRPr/>
              </a:pPr>
              <a:t>5/20/2013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70B39D12-AED3-44BC-B015-1214070CCC5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kumimoji="0" lang="en-US" dirty="0">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kumimoji="0" lang="en-US" dirty="0">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kumimoji="0" lang="en-US" dirty="0">
                <a:latin typeface="+mn-lt"/>
                <a:ea typeface="+mn-ea"/>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kumimoji="0" sz="1000" smtClean="0">
                <a:solidFill>
                  <a:schemeClr val="tx2"/>
                </a:solidFill>
                <a:latin typeface="+mn-lt"/>
                <a:ea typeface="+mn-ea"/>
              </a:defRPr>
            </a:lvl1pPr>
          </a:lstStyle>
          <a:p>
            <a:pPr>
              <a:defRPr/>
            </a:pPr>
            <a:fld id="{C27BF840-08B8-4CF8-A221-8A23DF10623A}" type="datetimeFigureOut">
              <a:rPr lang="en-US"/>
              <a:pPr>
                <a:defRPr/>
              </a:pPr>
              <a:t>5/20/2013</a:t>
            </a:fld>
            <a:endParaRPr 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kumimoji="0" sz="1000" dirty="0">
                <a:solidFill>
                  <a:schemeClr val="tx2"/>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kumimoji="0" sz="1000" smtClean="0">
                <a:solidFill>
                  <a:schemeClr val="tx2"/>
                </a:solidFill>
                <a:latin typeface="+mn-lt"/>
                <a:ea typeface="+mn-ea"/>
              </a:defRPr>
            </a:lvl1pPr>
          </a:lstStyle>
          <a:p>
            <a:pPr>
              <a:defRPr/>
            </a:pPr>
            <a:fld id="{1C4AB021-168E-4AEF-89CB-178ED2A062E2}" type="slidenum">
              <a:rPr lang="en-US"/>
              <a:pPr>
                <a:defRPr/>
              </a:pPr>
              <a:t>‹#›</a:t>
            </a:fld>
            <a:endParaRPr lang="en-US" dirty="0"/>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10" r:id="rId7"/>
    <p:sldLayoutId id="2147483711" r:id="rId8"/>
    <p:sldLayoutId id="2147483712" r:id="rId9"/>
    <p:sldLayoutId id="2147483703" r:id="rId10"/>
    <p:sldLayoutId id="2147483713"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gif"/><Relationship Id="rId18" Type="http://schemas.openxmlformats.org/officeDocument/2006/relationships/image" Target="../media/image16.gif"/><Relationship Id="rId3" Type="http://schemas.openxmlformats.org/officeDocument/2006/relationships/image" Target="../media/image5.jpeg"/><Relationship Id="rId21" Type="http://schemas.openxmlformats.org/officeDocument/2006/relationships/image" Target="../media/image18.jpeg"/><Relationship Id="rId7" Type="http://schemas.openxmlformats.org/officeDocument/2006/relationships/hyperlink" Target="http://zh.wikipedia.org/w/index.php?title=File:Microsoft.svg&amp;page=1" TargetMode="External"/><Relationship Id="rId12" Type="http://schemas.openxmlformats.org/officeDocument/2006/relationships/hyperlink" Target="http://www.knsh.com.tw/Index.asp" TargetMode="External"/><Relationship Id="rId17" Type="http://schemas.openxmlformats.org/officeDocument/2006/relationships/image" Target="../media/image15.jpe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gif"/><Relationship Id="rId15" Type="http://schemas.openxmlformats.org/officeDocument/2006/relationships/image" Target="../media/image13.jpeg"/><Relationship Id="rId10" Type="http://schemas.openxmlformats.org/officeDocument/2006/relationships/image" Target="../media/image9.jpeg"/><Relationship Id="rId19" Type="http://schemas.openxmlformats.org/officeDocument/2006/relationships/hyperlink" Target="http://adserver.adtechus.com/?adlink/5308/1371261/0/3511/AdId=1657649;BnId=1;itime=349954543;" TargetMode="External"/><Relationship Id="rId4" Type="http://schemas.openxmlformats.org/officeDocument/2006/relationships/hyperlink" Target="http://www.moeaidb.gov.tw/external/view/tw/index.html" TargetMode="External"/><Relationship Id="rId9" Type="http://schemas.openxmlformats.org/officeDocument/2006/relationships/hyperlink" Target="http://www.shogakukan.co.jp/" TargetMode="External"/><Relationship Id="rId1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Colors" Target="../diagrams/colors4.xml"/><Relationship Id="rId3" Type="http://schemas.openxmlformats.org/officeDocument/2006/relationships/tags" Target="../tags/tag14.xml"/><Relationship Id="rId7" Type="http://schemas.openxmlformats.org/officeDocument/2006/relationships/slideLayout" Target="../slideLayouts/slideLayout2.xml"/><Relationship Id="rId12" Type="http://schemas.openxmlformats.org/officeDocument/2006/relationships/diagramQuickStyle" Target="../diagrams/quickStyle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diagramLayout" Target="../diagrams/layout4.xml"/><Relationship Id="rId5" Type="http://schemas.openxmlformats.org/officeDocument/2006/relationships/tags" Target="../tags/tag16.xml"/><Relationship Id="rId15" Type="http://schemas.openxmlformats.org/officeDocument/2006/relationships/image" Target="../media/image21.png"/><Relationship Id="rId10" Type="http://schemas.openxmlformats.org/officeDocument/2006/relationships/diagramData" Target="../diagrams/data4.xml"/><Relationship Id="rId4" Type="http://schemas.openxmlformats.org/officeDocument/2006/relationships/tags" Target="../tags/tag15.xml"/><Relationship Id="rId9" Type="http://schemas.openxmlformats.org/officeDocument/2006/relationships/image" Target="../media/image20.png"/><Relationship Id="rId14"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20.xml"/><Relationship Id="rId7" Type="http://schemas.openxmlformats.org/officeDocument/2006/relationships/diagramLayout" Target="../diagrams/layou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Data" Target="../diagrams/data5.xml"/><Relationship Id="rId11" Type="http://schemas.openxmlformats.org/officeDocument/2006/relationships/image" Target="../media/image22.png"/><Relationship Id="rId5" Type="http://schemas.openxmlformats.org/officeDocument/2006/relationships/slideLayout" Target="../slideLayouts/slideLayout2.xml"/><Relationship Id="rId10" Type="http://schemas.microsoft.com/office/2007/relationships/diagramDrawing" Target="../diagrams/drawing5.xml"/><Relationship Id="rId4" Type="http://schemas.openxmlformats.org/officeDocument/2006/relationships/tags" Target="../tags/tag21.xml"/><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xml"/><Relationship Id="rId7"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7.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5.png"/><Relationship Id="rId5" Type="http://schemas.openxmlformats.org/officeDocument/2006/relationships/tags" Target="../tags/tag31.xml"/><Relationship Id="rId10" Type="http://schemas.openxmlformats.org/officeDocument/2006/relationships/image" Target="../media/image24.png"/><Relationship Id="rId4" Type="http://schemas.openxmlformats.org/officeDocument/2006/relationships/tags" Target="../tags/tag30.xml"/><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png"/><Relationship Id="rId3" Type="http://schemas.openxmlformats.org/officeDocument/2006/relationships/tags" Target="../tags/tag37.xml"/><Relationship Id="rId7" Type="http://schemas.openxmlformats.org/officeDocument/2006/relationships/image" Target="../media/image25.png"/><Relationship Id="rId12" Type="http://schemas.microsoft.com/office/2007/relationships/diagramDrawing" Target="../diagrams/drawing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11" Type="http://schemas.openxmlformats.org/officeDocument/2006/relationships/diagramColors" Target="../diagrams/colors6.xml"/><Relationship Id="rId5" Type="http://schemas.openxmlformats.org/officeDocument/2006/relationships/tags" Target="../tags/tag39.xml"/><Relationship Id="rId10" Type="http://schemas.openxmlformats.org/officeDocument/2006/relationships/diagramQuickStyle" Target="../diagrams/quickStyle6.xml"/><Relationship Id="rId4" Type="http://schemas.openxmlformats.org/officeDocument/2006/relationships/tags" Target="../tags/tag38.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diagramDrawing" Target="../diagrams/drawing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diagramColors" Target="../diagrams/colors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diagramQuickStyle" Target="../diagrams/quickStyle7.xml"/><Relationship Id="rId5" Type="http://schemas.openxmlformats.org/officeDocument/2006/relationships/tags" Target="../tags/tag44.xml"/><Relationship Id="rId15" Type="http://schemas.openxmlformats.org/officeDocument/2006/relationships/image" Target="../media/image24.png"/><Relationship Id="rId10" Type="http://schemas.openxmlformats.org/officeDocument/2006/relationships/diagramLayout" Target="../diagrams/layout7.xml"/><Relationship Id="rId4" Type="http://schemas.openxmlformats.org/officeDocument/2006/relationships/tags" Target="../tags/tag43.xml"/><Relationship Id="rId9" Type="http://schemas.openxmlformats.org/officeDocument/2006/relationships/diagramData" Target="../diagrams/data7.xml"/><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diagramDrawing" Target="../diagrams/drawing8.xml"/><Relationship Id="rId3" Type="http://schemas.openxmlformats.org/officeDocument/2006/relationships/tags" Target="../tags/tag49.xml"/><Relationship Id="rId7" Type="http://schemas.openxmlformats.org/officeDocument/2006/relationships/image" Target="../media/image2.png"/><Relationship Id="rId12" Type="http://schemas.openxmlformats.org/officeDocument/2006/relationships/diagramColors" Target="../diagrams/colors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11" Type="http://schemas.openxmlformats.org/officeDocument/2006/relationships/diagramQuickStyle" Target="../diagrams/quickStyle8.xml"/><Relationship Id="rId5" Type="http://schemas.openxmlformats.org/officeDocument/2006/relationships/tags" Target="../tags/tag51.xml"/><Relationship Id="rId10" Type="http://schemas.openxmlformats.org/officeDocument/2006/relationships/diagramLayout" Target="../diagrams/layout8.xml"/><Relationship Id="rId4" Type="http://schemas.openxmlformats.org/officeDocument/2006/relationships/tags" Target="../tags/tag50.xml"/><Relationship Id="rId9"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1.png"/><Relationship Id="rId3" Type="http://schemas.openxmlformats.org/officeDocument/2006/relationships/tags" Target="../tags/tag54.xml"/><Relationship Id="rId7" Type="http://schemas.openxmlformats.org/officeDocument/2006/relationships/slideLayout" Target="../slideLayouts/slideLayout2.xml"/><Relationship Id="rId12" Type="http://schemas.microsoft.com/office/2007/relationships/diagramDrawing" Target="../diagrams/drawing9.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diagramColors" Target="../diagrams/colors9.xml"/><Relationship Id="rId5" Type="http://schemas.openxmlformats.org/officeDocument/2006/relationships/tags" Target="../tags/tag56.xml"/><Relationship Id="rId10" Type="http://schemas.openxmlformats.org/officeDocument/2006/relationships/diagramQuickStyle" Target="../diagrams/quickStyle9.xml"/><Relationship Id="rId4" Type="http://schemas.openxmlformats.org/officeDocument/2006/relationships/tags" Target="../tags/tag55.xml"/><Relationship Id="rId9" Type="http://schemas.openxmlformats.org/officeDocument/2006/relationships/diagramLayout" Target="../diagrams/layout9.xml"/><Relationship Id="rId1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0.xml"/><Relationship Id="rId7" Type="http://schemas.openxmlformats.org/officeDocument/2006/relationships/image" Target="../media/image3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5.xml"/><Relationship Id="rId7" Type="http://schemas.openxmlformats.org/officeDocument/2006/relationships/image" Target="../media/image3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35.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https://webmail.kcg.gov.tw/cgi-bin/downfile/B/30618718633_tmp2A.png/SMILE05.png?HTTP_COOKIE=key%3D%24D9318F73.saxuv@kcg.gov.tw%3Asaxuv@kcg.gov.tw%3Awebmail.kcg.gov.tw%3Atw&amp;fake=SMILE05.png"/>
          <p:cNvPicPr>
            <a:picLocks noChangeAspect="1" noChangeArrowheads="1"/>
          </p:cNvPicPr>
          <p:nvPr>
            <p:custDataLst>
              <p:tags r:id="rId2"/>
            </p:custDataLst>
          </p:nvPr>
        </p:nvPicPr>
        <p:blipFill>
          <a:blip r:embed="rId8" cstate="print"/>
          <a:srcRect/>
          <a:stretch>
            <a:fillRect/>
          </a:stretch>
        </p:blipFill>
        <p:spPr bwMode="auto">
          <a:xfrm rot="-1400231">
            <a:off x="226297" y="54897"/>
            <a:ext cx="1439863" cy="1439862"/>
          </a:xfrm>
          <a:prstGeom prst="rect">
            <a:avLst/>
          </a:prstGeom>
          <a:noFill/>
          <a:ln w="9525">
            <a:noFill/>
            <a:miter lim="800000"/>
            <a:headEnd/>
            <a:tailEnd/>
          </a:ln>
        </p:spPr>
      </p:pic>
      <p:sp>
        <p:nvSpPr>
          <p:cNvPr id="2" name="Title 1"/>
          <p:cNvSpPr>
            <a:spLocks noGrp="1"/>
          </p:cNvSpPr>
          <p:nvPr>
            <p:ph type="ctrTitle"/>
            <p:custDataLst>
              <p:tags r:id="rId3"/>
            </p:custDataLst>
          </p:nvPr>
        </p:nvSpPr>
        <p:spPr>
          <a:xfrm>
            <a:off x="685800" y="765175"/>
            <a:ext cx="7772400" cy="2016125"/>
          </a:xfrm>
        </p:spPr>
        <p:txBody>
          <a:bodyPr rtlCol="0">
            <a:normAutofit fontScale="90000"/>
          </a:bodyPr>
          <a:lstStyle/>
          <a:p>
            <a:pPr fontAlgn="auto">
              <a:spcBef>
                <a:spcPts val="0"/>
              </a:spcBef>
              <a:spcAft>
                <a:spcPts val="0"/>
              </a:spcAft>
              <a:defRPr/>
            </a:pPr>
            <a:r>
              <a:rPr lang="en-US" altLang="zh-TW" b="1" i="1" dirty="0" smtClean="0"/>
              <a:t>Best Learning in Kaohsiung: </a:t>
            </a:r>
            <a:br>
              <a:rPr lang="en-US" altLang="zh-TW" b="1" i="1" dirty="0" smtClean="0"/>
            </a:br>
            <a:r>
              <a:rPr lang="en-US" altLang="zh-TW" b="1" i="1" dirty="0" smtClean="0">
                <a:solidFill>
                  <a:srgbClr val="FFC000"/>
                </a:solidFill>
              </a:rPr>
              <a:t>S</a:t>
            </a:r>
            <a:r>
              <a:rPr lang="en-US" altLang="zh-TW" b="1" i="1" dirty="0" smtClean="0">
                <a:solidFill>
                  <a:schemeClr val="accent2">
                    <a:lumMod val="50000"/>
                  </a:schemeClr>
                </a:solidFill>
              </a:rPr>
              <a:t>m</a:t>
            </a:r>
            <a:r>
              <a:rPr lang="en-US" altLang="zh-TW" b="1" i="1" dirty="0" smtClean="0">
                <a:solidFill>
                  <a:schemeClr val="accent5">
                    <a:lumMod val="40000"/>
                    <a:lumOff val="60000"/>
                  </a:schemeClr>
                </a:solidFill>
              </a:rPr>
              <a:t>i</a:t>
            </a:r>
            <a:r>
              <a:rPr lang="en-US" altLang="zh-TW" b="1" i="1" dirty="0" smtClean="0">
                <a:solidFill>
                  <a:schemeClr val="accent6">
                    <a:lumMod val="60000"/>
                    <a:lumOff val="40000"/>
                  </a:schemeClr>
                </a:solidFill>
              </a:rPr>
              <a:t>l</a:t>
            </a:r>
            <a:r>
              <a:rPr lang="en-US" altLang="zh-TW" b="1" i="1" dirty="0" smtClean="0">
                <a:solidFill>
                  <a:srgbClr val="FFCCFF"/>
                </a:solidFill>
              </a:rPr>
              <a:t>e</a:t>
            </a:r>
            <a:r>
              <a:rPr lang="en-US" altLang="zh-TW" b="1" i="1" dirty="0" smtClean="0"/>
              <a:t> school 2012-2016</a:t>
            </a:r>
            <a:br>
              <a:rPr lang="en-US" altLang="zh-TW" b="1" i="1" dirty="0" smtClean="0"/>
            </a:br>
            <a:r>
              <a:rPr lang="zh-TW" altLang="zh-TW" dirty="0" smtClean="0"/>
              <a:t/>
            </a:r>
            <a:br>
              <a:rPr lang="zh-TW" altLang="zh-TW" dirty="0" smtClean="0"/>
            </a:br>
            <a:r>
              <a:rPr lang="zh-TW" altLang="en-US" dirty="0" smtClean="0"/>
              <a:t>高雄市資訊教育發展脈絡與展望</a:t>
            </a:r>
            <a:endParaRPr lang="zh-TW" altLang="en-US" b="1" dirty="0">
              <a:ea typeface="DFHeiMedium-B5" pitchFamily="49" charset="-122"/>
              <a:cs typeface="DFHeiMedium-B5" pitchFamily="49" charset="-122"/>
            </a:endParaRPr>
          </a:p>
        </p:txBody>
      </p:sp>
      <p:sp>
        <p:nvSpPr>
          <p:cNvPr id="3" name="Title 1"/>
          <p:cNvSpPr txBox="1">
            <a:spLocks/>
          </p:cNvSpPr>
          <p:nvPr>
            <p:custDataLst>
              <p:tags r:id="rId4"/>
            </p:custDataLst>
          </p:nvPr>
        </p:nvSpPr>
        <p:spPr>
          <a:xfrm>
            <a:off x="827584" y="2420888"/>
            <a:ext cx="7772400" cy="1871662"/>
          </a:xfrm>
          <a:prstGeom prst="rect">
            <a:avLst/>
          </a:prstGeom>
        </p:spPr>
        <p:txBody>
          <a:bodyPr anchor="b">
            <a:normAutofit/>
          </a:bodyPr>
          <a:lstStyle/>
          <a:p>
            <a:pPr algn="ctr"/>
            <a:r>
              <a:rPr kumimoji="0" lang="zh-TW" altLang="en-US" sz="2400" b="1" dirty="0" smtClean="0">
                <a:solidFill>
                  <a:srgbClr val="7030A0"/>
                </a:solidFill>
                <a:latin typeface="微軟正黑體" pitchFamily="34" charset="-120"/>
                <a:ea typeface="微軟正黑體" pitchFamily="34" charset="-120"/>
              </a:rPr>
              <a:t>資訊及國際教育科 陳佩汝科長</a:t>
            </a:r>
            <a:endParaRPr kumimoji="0" lang="en-US" altLang="zh-TW" sz="2400" b="1" dirty="0">
              <a:solidFill>
                <a:srgbClr val="7030A0"/>
              </a:solidFill>
              <a:latin typeface="微軟正黑體" pitchFamily="34" charset="-120"/>
              <a:ea typeface="微軟正黑體" pitchFamily="34" charset="-120"/>
            </a:endParaRPr>
          </a:p>
          <a:p>
            <a:endParaRPr kumimoji="0" lang="en-US" altLang="zh-TW" sz="2800" dirty="0">
              <a:latin typeface="標楷體" pitchFamily="65" charset="-120"/>
              <a:ea typeface="標楷體" pitchFamily="65" charset="-120"/>
            </a:endParaRPr>
          </a:p>
        </p:txBody>
      </p:sp>
      <p:pic>
        <p:nvPicPr>
          <p:cNvPr id="14340" name="Picture 4" descr="Transportation"/>
          <p:cNvPicPr>
            <a:picLocks noChangeAspect="1" noChangeArrowheads="1"/>
          </p:cNvPicPr>
          <p:nvPr>
            <p:custDataLst>
              <p:tags r:id="rId5"/>
            </p:custDataLst>
          </p:nvPr>
        </p:nvPicPr>
        <p:blipFill>
          <a:blip r:embed="rId9" cstate="print"/>
          <a:srcRect/>
          <a:stretch>
            <a:fillRect/>
          </a:stretch>
        </p:blipFill>
        <p:spPr bwMode="auto">
          <a:xfrm>
            <a:off x="6516216" y="4653136"/>
            <a:ext cx="2346796" cy="1404967"/>
          </a:xfrm>
          <a:prstGeom prst="rect">
            <a:avLst/>
          </a:prstGeom>
          <a:noFill/>
          <a:ln w="9525">
            <a:noFill/>
            <a:miter lim="800000"/>
            <a:headEnd/>
            <a:tailEnd/>
          </a:ln>
        </p:spPr>
      </p:pic>
      <p:sp>
        <p:nvSpPr>
          <p:cNvPr id="5" name="矩形 4"/>
          <p:cNvSpPr/>
          <p:nvPr>
            <p:custDataLst>
              <p:tags r:id="rId6"/>
            </p:custDataLst>
          </p:nvPr>
        </p:nvSpPr>
        <p:spPr>
          <a:xfrm>
            <a:off x="5867400" y="6092825"/>
            <a:ext cx="2978150" cy="369888"/>
          </a:xfrm>
          <a:prstGeom prst="rect">
            <a:avLst/>
          </a:prstGeom>
        </p:spPr>
        <p:txBody>
          <a:bodyPr wrap="none">
            <a:spAutoFit/>
          </a:bodyPr>
          <a:lstStyle/>
          <a:p>
            <a:pPr fontAlgn="auto">
              <a:spcBef>
                <a:spcPts val="0"/>
              </a:spcBef>
              <a:spcAft>
                <a:spcPts val="0"/>
              </a:spcAft>
              <a:defRPr/>
            </a:pPr>
            <a:r>
              <a:rPr kumimoji="0" lang="en-US" altLang="zh-TW" b="1" dirty="0">
                <a:solidFill>
                  <a:srgbClr val="002060"/>
                </a:solidFill>
                <a:latin typeface="+mj-lt"/>
                <a:ea typeface="+mn-ea"/>
              </a:rPr>
              <a:t>Kaohsiung National Stadium</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1916832"/>
            <a:ext cx="7732381" cy="4209331"/>
          </a:xfrm>
        </p:spPr>
        <p:txBody>
          <a:bodyPr>
            <a:normAutofit/>
          </a:bodyPr>
          <a:lstStyle/>
          <a:p>
            <a:r>
              <a:rPr lang="en-US" altLang="zh-TW" sz="3500" b="1" dirty="0" smtClean="0"/>
              <a:t>2011-2012</a:t>
            </a:r>
          </a:p>
          <a:p>
            <a:pPr lvl="1"/>
            <a:r>
              <a:rPr lang="en-US" altLang="zh-TW" dirty="0" smtClean="0"/>
              <a:t> </a:t>
            </a:r>
            <a:r>
              <a:rPr lang="en-US" altLang="zh-TW" b="1" dirty="0" smtClean="0">
                <a:effectLst>
                  <a:outerShdw blurRad="38100" dist="38100" dir="2700000" algn="tl">
                    <a:srgbClr val="000000">
                      <a:alpha val="43137"/>
                    </a:srgbClr>
                  </a:outerShdw>
                </a:effectLst>
              </a:rPr>
              <a:t>city &amp; county merger</a:t>
            </a:r>
          </a:p>
          <a:p>
            <a:pPr lvl="1">
              <a:buNone/>
            </a:pPr>
            <a:r>
              <a:rPr lang="en-US" altLang="zh-TW" dirty="0" smtClean="0"/>
              <a:t> </a:t>
            </a:r>
            <a:r>
              <a:rPr lang="zh-TW" altLang="en-US" dirty="0" smtClean="0"/>
              <a:t>（縣市合併之初追求基本需求的公平）</a:t>
            </a:r>
            <a:endParaRPr lang="en-US" altLang="zh-TW" dirty="0" smtClean="0"/>
          </a:p>
          <a:p>
            <a:pPr lvl="1">
              <a:buNone/>
            </a:pPr>
            <a:endParaRPr lang="en-US" altLang="zh-TW" dirty="0" smtClean="0"/>
          </a:p>
          <a:p>
            <a:pPr lvl="1"/>
            <a:r>
              <a:rPr lang="en-US" altLang="zh-TW" b="1" dirty="0" smtClean="0">
                <a:effectLst>
                  <a:outerShdw blurRad="38100" dist="38100" dir="2700000" algn="tl">
                    <a:srgbClr val="000000">
                      <a:alpha val="43137"/>
                    </a:srgbClr>
                  </a:outerShdw>
                </a:effectLst>
              </a:rPr>
              <a:t>Mobile learning</a:t>
            </a:r>
          </a:p>
          <a:p>
            <a:pPr lvl="1">
              <a:buNone/>
            </a:pPr>
            <a:r>
              <a:rPr lang="zh-TW" altLang="en-US" dirty="0" smtClean="0"/>
              <a:t>（因應行動學習浪潮，發展各項產學合作）</a:t>
            </a:r>
            <a:endParaRPr lang="en-US" altLang="zh-TW" dirty="0" smtClean="0"/>
          </a:p>
          <a:p>
            <a:pPr lvl="1">
              <a:buNone/>
            </a:pPr>
            <a:endParaRPr lang="en-US" altLang="zh-TW" dirty="0" smtClean="0"/>
          </a:p>
        </p:txBody>
      </p:sp>
      <p:sp>
        <p:nvSpPr>
          <p:cNvPr id="3" name="標題 2"/>
          <p:cNvSpPr>
            <a:spLocks noGrp="1"/>
          </p:cNvSpPr>
          <p:nvPr>
            <p:ph type="title"/>
          </p:nvPr>
        </p:nvSpPr>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過去發展經驗</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0" name="AutoShape 28" descr="data:image/jpeg;base64,/9j/4AAQSkZJRgABAQAAAQABAAD/2wCEAAkGBggSBRUUExQWFBQUGSEVFBgYFxocHhsdHyggIB0gIhwjHSYeHSAjHiEdHzsiKCc1LC0sHB49QTAqPC0sLCkBCQoKDQwOGg8PGiwkHyUqLywyKTApNi0yLzQvLCw0LywpMyk1KiwvLiosLC80LC0sMCwpNCwsLSwsKiwvLCwsLP/AABEIADAA2AMBIgACEQEDEQH/xAAcAAADAAMBAQEAAAAAAAAAAAAFBgcAAwQBAgj/xABGEAACAQIFAgQCBQYLCAMAAAABAgMEEQAFBhIhBzETIkFRYXEUMnKBkRYjM0KhsRUXN2JzgrKzwcLRNlJUVZOj0tM1RJL/xAAaAQACAwEBAAAAAAAAAAAAAAACAwABBAUG/8QAMBEAAQMDAwEGBQQDAAAAAAAAAQACEQMhMQQSQVETImGBodFxweHw8RQyYrEFQpH/2gAMAwEAAhEDEQA/AC+b9W66m1TVU8iB41dkjZfK6ccfzWsfkfjgb086i6gk1VDTyy+LHKxU71G4eUm4YWPp63xoSnhfrXVq6hlPj8MARxHccH44AdNf5RaT7Z/sNjvdjS7J3dvtB9CsO924X5V9q9TZbFn6U0j7JZV3R7uA3JFge2647euCuIn10/2ng/of8zYJy6l1e2jKL6NyZIS007AeWxKi8jnYvAvzycc/9JLGPac9U/tYcQeFUK/MqOCmLzSJGo9XYKP2/uwhZ71syeK606NUN6H6ifiRuP3D78Teujy/6XvraySsl/3IDv8Au8Z/KB9hSMds0WZJlTNHTQZfCynzSkeNILdlaS8jEjjyKBzjTT0dNv7r+g9z5Jbqzjj3VF6YazzLMHqWm2AIUCKi2Avvvzck9h3OCfUDWkeXZLuFmmk4iQ9vix5vtA/aRhP6C/oav5x/ukwC6sZZnKauaolAeG6iBjtKgdwmwm5sb34sb/HA9hTdqizAHHWwsi3uFKU89OepDV8jxThEnXzKFuAy+tgSTdT+wj4456rrfkqVjKIZ3CkjcAgBt6gFwbfMYmunEz2t1qs0NhMGV3dQihRwpYqLXFu9hzf4444swMeTThJSkpqFYKL+dRvvzb9VtvF+b+uHnRUi826WnCX2zoVQ/j1yf/h6j/t/+eDekupmV1+aGFEkjcLvAcLZgO9irHtcd8IWtuoVJPkVMtK3hykh52VNpQgdr255JPFxxjt0fXUk3WtnifxEMFg+0ruKpErGxAtdgfTCXaZnZl20gweenujFQ7omVX9wx4WFsSnqBoTKopZqyerkQSNuWNVUksf1Vuwv/hhN1LpmjgyGlqIJ5JUqWIG9NhFu/F/e49uO5winpGVAIfn+KN1Ut49VY9P62Sq1VVUvhbPoxI3777rMV7WFu1++GbcPfER1d0thotMNUrUO5BUbSoF9xA7g/G+BzaVySLJ6SSoq5karUMAsYIQHuS24eUE/P4YYdLRf3mOtjBPCHtHCxHqr/cYUs+6k5ZR6pFNMrgFQxlsbKT2FrXItzcXtjo0Po6LL6KRVmaYSsHuQBawtxYm/vjq1bR5BJk5+neGIx2ZyFIP809wflycY2imKkGXDwsnHdtnBRD+GKD+CTP4qGELuMgYbbe98I2T9ZMtl1DIkgEMAF4pWJubd9w9N3cW7W5wqCLT1VCmX0lRJDDGzTyyygBZPe/bzKvILAL5TxfHJqj8ixT/R6CCSeoNlWVWci/HIF/OT8FtzjdT0tO7XAknwiB1KQ6q7IhVf+MfS3/Fx/t/0wYyrOKGpo/EgkWRLldy9rjuMQGhTT76baneLwa9eBJM7qhN/nZG2+UbhtuOTiv8ATjS30HSoViDJKfEkINwCRwARwbDi47m+E6jT06TZBMzzz4o6dRziuTVnVGjoc9MDQSSEKH3KVA81/c/DA/LetNBNmkcQppQZHVASyWG4gX7/ABwK1H+VceoJR/CdLCpdmjjknRWWMklPKVv9Ww+7HBDLq1pgq5vRszEBQKmIkk9gAFuThzdPSLBIGMyfZAXun6J8m6qaWScq0xBUlT+bfuOD6Y8TqvpQuB49rm1yjgfjbCV1P0tRUuhad/CjWpaRVnkUcs3huX59buL4++qumcmptHQPBBHG7yKrMosSNjkj8QMC2hp3bc3JHHCsveJxZV9HUoCCCDyCOxGMxz5VHtyiIWtZFFvawGMxzTlaVGqX+XGq+U/92cIeTLXnNo/o27xr3j2fWuATx8bXw+Uv8uFV8p/7s4XOmtv4xKT7Z/sNj0bDtaT/AAH9Fc8iTHiVyanz7N6msT6WPzsS+HymxrXJ8w7X59hhjzU5X+RmW/SGnb8y2yGIAbjvPJY3C+3Ck/LHd1zA/KeD+h/zNj15a9dEUBjqIKVPBYPM+0SfXPlSwaX42QD54DeHU6bgIvjyKuIc4FD4lzSOn3RxQZVEe0khPjMPgzbpmP2FAwJlXKmaTw1qcwn2sWkbciLwbttG6RgPreYgccjG6liy168iGGozOc92fcqX99ikyEevmYfLHRm0tcMvZKirhplANqSmANz6BhH5AL+ruT3wYsfv6u/7CHj7/Caugv6Gr+cf7pMA+rb5w+sj4sbGCEAxWDbdhsSS1uCSCCfSw9uTnQX9DV/OP90mCXVTXeXR5TLRr+cmkXY4HaMH3Pqbfqj77euPc4aw7ROPKwunQDRElTfJarNm1hHUUdP4RZwFVFbwufKwueynm/PHwtxv0lm2l4ZKgV0BmLP+aIQNYDdfuy+tsOPSfXeXLk6UMn5uQFvDYnyuXYttv6NdrWPf58YTMuo0bQWYvsDMk0ZDbblRdr89wPfGoukua4RgTOb2ulxABBnK+9G5zpGGCUVsBmLPeOyBtq+3LC2D+gKvK5esTPSJ4cBibYtgLWVA3Fz3a57+uPrJeo2josiijkpN8iRqrt4UJuQOTctc3Pvjp05LTnrqWiQJHJAGVQALBoo27DgG/wDjhVQk75BFjk2RNju3GV2y6NzrMdfO9euymgNo0U+Vx3AU97Hgs3f049B7QPnHUsRhSlFQ+XbbaLL6W4sXItb0RcFcx1prpMzkWPL9yK5CN4cnmUHg9/UYDZh1P1XTNumoYoTJ6sjqWt99zbCWCscRiBfHU/FESzmfGyNdVs3qpaZKGnhaYzkHepBF1N9ot2IsCSbAA/gbm0HDP06ho5reJFGoVxzscDuPcehHqPuxI9F64zOikkSnijkad91mB788CxGHj8uuoP8Ay3/tyf64lShUpgMZAgzM5Ktr2uklHumNNqGHJ3gq0skLbIWJ5IHcD3Qeh9jbsBhP6j6EmipqitlqHl84ECEk7Q5AsWN+FuRYd7DnDxojP9R1NRKKyl+jhQpjO1huJvfufSw/HHP1h/k6k+3H/aGE06j26ngSRMInNBp/BRqX6XNlUab6SNF8wUSQxsb/AO/yGY/a5GCeRZvnNHFanlokJ7tvpyx+bE3OOShopzQoRl6yAqPP4so3fGwkAF/gMbvoFR/yxP8Aqzf+3HVcWkbTEeXusonK06qzzM6iENUPSysDYNGYTJ+Kea3FueO2LB080dVUMD7qhpYpApiTkBB3JtcgE8Djjj44ime00q0FzRrT823h5GvweLM7D49vTH6Vy/8A+Nj+wv7hjDrnbabWtwZ+SfREuJKlHUyr06usiKimqJZPDTzRy7VtzYWt3wE0/W6TOo4AlHVK5lQKzTXAO4WJFuQDhk1JnWqp+pUtJRypGI1BAIWxFlJJYoxv5re2NFDm+sKTqBS09XMkgnIuoCEbSSL3CKQwIwTJFMDnbMbj06QqN3T49EI6l6vzSqy/wZaQwJHMSsh3+awdQOVA5BLd/THHrzWGaVeSRRzUhp1RtysS3m8pFuVHob4eOuv+xsP9OP7uXGnrLQynR1NKO0TjcPtLYH8QB/WxKFRkU+7Fzzj8qPa7vXVMiQCID2Fvwx5gPlWrsqm8JRKiyzRrKsZPmswvx72sfwxmOO5rmmCFrBBwpnqjTeqqTXctdTReIGdmUoN9lYWIZPrdvb8ce5P1OyRs0R6yiSOaNriaJRcHkG68N2J4uflizYD55pHJatfz8KO3bfazD+sLH/DG1uqY4AVW8RIsUk0iLtKQtbZHTZyUnoamKR402+ETZiLk+vIPNrEW+IwFrMvcafy9PoMlTULC42sXCJZzfeqgEm/uwHHrgrnXRGRZN9FOQRyFkuCPlIvP4j78DPyL6hVZ8GoldYk4Jklup+5bmT5n8ca6b6e0APEDrY+mUpwdJkXQzMKiUU+yrrEhjH/1aJVP3EIREPmzMcD6SpSQmGgodzMCpdwZ5LHgkcCOP5hb/HFNyLorkkQBnZqhvY+RP/yDc/e2HuioKWGmCRIsaDsqKFH4DAP1tNtmCfQfXzVii45skjpNpDNKKimNQqqZShVQ1yNu697cD6w9fftghr7TtAdP1VQsIaoMBQMFu1vgPf0uBe1hhvxmOea7jU7Q5WgMAbtU/wCmumaE6Qpp5YQKiIyhWZSGF3e1x68Hi/a/GB3RSncLWhlIBkXhgRcef374qOMtg3akuDwf9vS8qhTAI8Et6wzHLqHTrzmnWS3lUCMWue2428q/H/E4V+mmmMykzhszqzZ5VIiS1vKQBe36q7QFVfb7sUmWJGiKsAykWIIuCPiMfeBbWLaZaBc8+HRQsl0qcau6iZmM8aioKd2qAdrOy3t63VfaxB3Nx8DjVp/pK0lX9IzOQzytyY9xI/rN+t8hZfnikLTxCcsFAZrBmsLm3a57m2NmC/UbW7aYjqeSq7OTLrpR1F0w0/VxfoxC4Fg8QC9u11ttb8L/ABwnmh1zk/6M/TKVf1bFrD7P10/qkrivYzFM1L2ja646FWaYNxYpc0TrOnzHLWdY3jKHa4axF+/lYfW/AH4YV+ouvsh8KWhlhmla4DBSEAbhlIY3N+x+qQcUeKniW+1Qu47msALk9ybdz8caly6jFa0gjQSN9Z9o3G3Au1rnjjFMqU21N20xwJ+aha4tiV+dKPQ+bVNUDDRSrGT3fjj18zBR2+GHrUPRGkXJiaTfJNcWV3QC1+fQc2+OK1jMaH/5CqSCLR93QCg0C6/NI0vWUlVeroZmQHnaSoI9RuCsLHFx0RrSizChYxRvGIrKwbaRyOACCb2A9QPTDLbGuKniViVUKWN2sALn3PucBX1QrN7zb/H5K2U9hsVINQZvVZf1hmqTTvKroAlrgEFVFw209ipFsaI8+q8z6pUUq00kQiIDA3bgEsWJ2qAOcWq2PLYsapsftvETKnZHraZUq1DlmZ5r1NFPIjx0lN5muCAw9WB9S5G0ewB+OH7VeTCp0lNABy8ZCD+cOV/aBgxjMIdXJ2xbbj3RhgEzyop0YyGd9TPPIrAQJtTcCPM1wLXHoob5XGMxa7YzE1FY1n7ioxmwQv/Z"/>
          <p:cNvSpPr>
            <a:spLocks noChangeAspect="1" noChangeArrowheads="1"/>
          </p:cNvSpPr>
          <p:nvPr/>
        </p:nvSpPr>
        <p:spPr bwMode="auto">
          <a:xfrm>
            <a:off x="0" y="-214313"/>
            <a:ext cx="1895475" cy="428626"/>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9182" name="AutoShape 30" descr="data:image/jpeg;base64,/9j/4AAQSkZJRgABAQAAAQABAAD/2wCEAAkGBggSBRUUExQWFBQUGSEVFBgYFxocHhsdHyggIB0gIhwjHSYeHSAjHiEdHzsiKCc1LC0sHB49QTAqPC0sLCkBCQoKDQwOGg8PGiwkHyUqLywyKTApNi0yLzQvLCw0LywpMyk1KiwvLiosLC80LC0sMCwpNCwsLSwsKiwvLCwsLP/AABEIADAA2AMBIgACEQEDEQH/xAAcAAADAAMBAQEAAAAAAAAAAAAFBgcAAwQBAgj/xABGEAACAQIFAgQCBQYLCAMAAAABAgMEEQAFBhIhBzETIkFRYXEUMnKBkRYjM0KhsRUXN2JzgrKzwcLRNlJUVZOj0tM1RJL/xAAaAQACAwEBAAAAAAAAAAAAAAACAwABBAUG/8QAMBEAAQMDAwEGBQQDAAAAAAAAAQACEQMhMQQSQVETImGBodFxweHw8RQyYrEFQpH/2gAMAwEAAhEDEQA/AC+b9W66m1TVU8iB41dkjZfK6ccfzWsfkfjgb086i6gk1VDTyy+LHKxU71G4eUm4YWPp63xoSnhfrXVq6hlPj8MARxHccH44AdNf5RaT7Z/sNjvdjS7J3dvtB9CsO924X5V9q9TZbFn6U0j7JZV3R7uA3JFge2647euCuIn10/2ng/of8zYJy6l1e2jKL6NyZIS007AeWxKi8jnYvAvzycc/9JLGPac9U/tYcQeFUK/MqOCmLzSJGo9XYKP2/uwhZ71syeK606NUN6H6ifiRuP3D78Teujy/6XvraySsl/3IDv8Au8Z/KB9hSMds0WZJlTNHTQZfCynzSkeNILdlaS8jEjjyKBzjTT0dNv7r+g9z5Jbqzjj3VF6YazzLMHqWm2AIUCKi2Avvvzck9h3OCfUDWkeXZLuFmmk4iQ9vix5vtA/aRhP6C/oav5x/ukwC6sZZnKauaolAeG6iBjtKgdwmwm5sb34sb/HA9hTdqizAHHWwsi3uFKU89OepDV8jxThEnXzKFuAy+tgSTdT+wj4456rrfkqVjKIZ3CkjcAgBt6gFwbfMYmunEz2t1qs0NhMGV3dQihRwpYqLXFu9hzf4444swMeTThJSkpqFYKL+dRvvzb9VtvF+b+uHnRUi826WnCX2zoVQ/j1yf/h6j/t/+eDekupmV1+aGFEkjcLvAcLZgO9irHtcd8IWtuoVJPkVMtK3hykh52VNpQgdr255JPFxxjt0fXUk3WtnifxEMFg+0ruKpErGxAtdgfTCXaZnZl20gweenujFQ7omVX9wx4WFsSnqBoTKopZqyerkQSNuWNVUksf1Vuwv/hhN1LpmjgyGlqIJ5JUqWIG9NhFu/F/e49uO5winpGVAIfn+KN1Ut49VY9P62Sq1VVUvhbPoxI3777rMV7WFu1++GbcPfER1d0thotMNUrUO5BUbSoF9xA7g/G+BzaVySLJ6SSoq5karUMAsYIQHuS24eUE/P4YYdLRf3mOtjBPCHtHCxHqr/cYUs+6k5ZR6pFNMrgFQxlsbKT2FrXItzcXtjo0Po6LL6KRVmaYSsHuQBawtxYm/vjq1bR5BJk5+neGIx2ZyFIP809wflycY2imKkGXDwsnHdtnBRD+GKD+CTP4qGELuMgYbbe98I2T9ZMtl1DIkgEMAF4pWJubd9w9N3cW7W5wqCLT1VCmX0lRJDDGzTyyygBZPe/bzKvILAL5TxfHJqj8ixT/R6CCSeoNlWVWci/HIF/OT8FtzjdT0tO7XAknwiB1KQ6q7IhVf+MfS3/Fx/t/0wYyrOKGpo/EgkWRLldy9rjuMQGhTT76baneLwa9eBJM7qhN/nZG2+UbhtuOTiv8ATjS30HSoViDJKfEkINwCRwARwbDi47m+E6jT06TZBMzzz4o6dRziuTVnVGjoc9MDQSSEKH3KVA81/c/DA/LetNBNmkcQppQZHVASyWG4gX7/ABwK1H+VceoJR/CdLCpdmjjknRWWMklPKVv9Ww+7HBDLq1pgq5vRszEBQKmIkk9gAFuThzdPSLBIGMyfZAXun6J8m6qaWScq0xBUlT+bfuOD6Y8TqvpQuB49rm1yjgfjbCV1P0tRUuhad/CjWpaRVnkUcs3huX59buL4++qumcmptHQPBBHG7yKrMosSNjkj8QMC2hp3bc3JHHCsveJxZV9HUoCCCDyCOxGMxz5VHtyiIWtZFFvawGMxzTlaVGqX+XGq+U/92cIeTLXnNo/o27xr3j2fWuATx8bXw+Uv8uFV8p/7s4XOmtv4xKT7Z/sNj0bDtaT/AAH9Fc8iTHiVyanz7N6msT6WPzsS+HymxrXJ8w7X59hhjzU5X+RmW/SGnb8y2yGIAbjvPJY3C+3Ck/LHd1zA/KeD+h/zNj15a9dEUBjqIKVPBYPM+0SfXPlSwaX42QD54DeHU6bgIvjyKuIc4FD4lzSOn3RxQZVEe0khPjMPgzbpmP2FAwJlXKmaTw1qcwn2sWkbciLwbttG6RgPreYgccjG6liy168iGGozOc92fcqX99ikyEevmYfLHRm0tcMvZKirhplANqSmANz6BhH5AL+ruT3wYsfv6u/7CHj7/Caugv6Gr+cf7pMA+rb5w+sj4sbGCEAxWDbdhsSS1uCSCCfSw9uTnQX9DV/OP90mCXVTXeXR5TLRr+cmkXY4HaMH3Pqbfqj77euPc4aw7ROPKwunQDRElTfJarNm1hHUUdP4RZwFVFbwufKwueynm/PHwtxv0lm2l4ZKgV0BmLP+aIQNYDdfuy+tsOPSfXeXLk6UMn5uQFvDYnyuXYttv6NdrWPf58YTMuo0bQWYvsDMk0ZDbblRdr89wPfGoukua4RgTOb2ulxABBnK+9G5zpGGCUVsBmLPeOyBtq+3LC2D+gKvK5esTPSJ4cBibYtgLWVA3Fz3a57+uPrJeo2josiijkpN8iRqrt4UJuQOTctc3Pvjp05LTnrqWiQJHJAGVQALBoo27DgG/wDjhVQk75BFjk2RNju3GV2y6NzrMdfO9euymgNo0U+Vx3AU97Hgs3f049B7QPnHUsRhSlFQ+XbbaLL6W4sXItb0RcFcx1prpMzkWPL9yK5CN4cnmUHg9/UYDZh1P1XTNumoYoTJ6sjqWt99zbCWCscRiBfHU/FESzmfGyNdVs3qpaZKGnhaYzkHepBF1N9ot2IsCSbAA/gbm0HDP06ho5reJFGoVxzscDuPcehHqPuxI9F64zOikkSnijkad91mB788CxGHj8uuoP8Ay3/tyf64lShUpgMZAgzM5Ktr2uklHumNNqGHJ3gq0skLbIWJ5IHcD3Qeh9jbsBhP6j6EmipqitlqHl84ECEk7Q5AsWN+FuRYd7DnDxojP9R1NRKKyl+jhQpjO1huJvfufSw/HHP1h/k6k+3H/aGE06j26ngSRMInNBp/BRqX6XNlUab6SNF8wUSQxsb/AO/yGY/a5GCeRZvnNHFanlokJ7tvpyx+bE3OOShopzQoRl6yAqPP4so3fGwkAF/gMbvoFR/yxP8Aqzf+3HVcWkbTEeXusonK06qzzM6iENUPSysDYNGYTJ+Kea3FueO2LB080dVUMD7qhpYpApiTkBB3JtcgE8Djjj44ime00q0FzRrT823h5GvweLM7D49vTH6Vy/8A+Nj+wv7hjDrnbabWtwZ+SfREuJKlHUyr06usiKimqJZPDTzRy7VtzYWt3wE0/W6TOo4AlHVK5lQKzTXAO4WJFuQDhk1JnWqp+pUtJRypGI1BAIWxFlJJYoxv5re2NFDm+sKTqBS09XMkgnIuoCEbSSL3CKQwIwTJFMDnbMbj06QqN3T49EI6l6vzSqy/wZaQwJHMSsh3+awdQOVA5BLd/THHrzWGaVeSRRzUhp1RtysS3m8pFuVHob4eOuv+xsP9OP7uXGnrLQynR1NKO0TjcPtLYH8QB/WxKFRkU+7Fzzj8qPa7vXVMiQCID2Fvwx5gPlWrsqm8JRKiyzRrKsZPmswvx72sfwxmOO5rmmCFrBBwpnqjTeqqTXctdTReIGdmUoN9lYWIZPrdvb8ce5P1OyRs0R6yiSOaNriaJRcHkG68N2J4uflizYD55pHJatfz8KO3bfazD+sLH/DG1uqY4AVW8RIsUk0iLtKQtbZHTZyUnoamKR402+ETZiLk+vIPNrEW+IwFrMvcafy9PoMlTULC42sXCJZzfeqgEm/uwHHrgrnXRGRZN9FOQRyFkuCPlIvP4j78DPyL6hVZ8GoldYk4Jklup+5bmT5n8ca6b6e0APEDrY+mUpwdJkXQzMKiUU+yrrEhjH/1aJVP3EIREPmzMcD6SpSQmGgodzMCpdwZ5LHgkcCOP5hb/HFNyLorkkQBnZqhvY+RP/yDc/e2HuioKWGmCRIsaDsqKFH4DAP1tNtmCfQfXzVii45skjpNpDNKKimNQqqZShVQ1yNu697cD6w9fftghr7TtAdP1VQsIaoMBQMFu1vgPf0uBe1hhvxmOea7jU7Q5WgMAbtU/wCmumaE6Qpp5YQKiIyhWZSGF3e1x68Hi/a/GB3RSncLWhlIBkXhgRcef374qOMtg3akuDwf9vS8qhTAI8Et6wzHLqHTrzmnWS3lUCMWue2428q/H/E4V+mmmMykzhszqzZ5VIiS1vKQBe36q7QFVfb7sUmWJGiKsAykWIIuCPiMfeBbWLaZaBc8+HRQsl0qcau6iZmM8aioKd2qAdrOy3t63VfaxB3Nx8DjVp/pK0lX9IzOQzytyY9xI/rN+t8hZfnikLTxCcsFAZrBmsLm3a57m2NmC/UbW7aYjqeSq7OTLrpR1F0w0/VxfoxC4Fg8QC9u11ttb8L/ABwnmh1zk/6M/TKVf1bFrD7P10/qkrivYzFM1L2ja646FWaYNxYpc0TrOnzHLWdY3jKHa4axF+/lYfW/AH4YV+ouvsh8KWhlhmla4DBSEAbhlIY3N+x+qQcUeKniW+1Qu47msALk9ybdz8caly6jFa0gjQSN9Z9o3G3Au1rnjjFMqU21N20xwJ+aha4tiV+dKPQ+bVNUDDRSrGT3fjj18zBR2+GHrUPRGkXJiaTfJNcWV3QC1+fQc2+OK1jMaH/5CqSCLR93QCg0C6/NI0vWUlVeroZmQHnaSoI9RuCsLHFx0RrSizChYxRvGIrKwbaRyOACCb2A9QPTDLbGuKniViVUKWN2sALn3PucBX1QrN7zb/H5K2U9hsVINQZvVZf1hmqTTvKroAlrgEFVFw209ipFsaI8+q8z6pUUq00kQiIDA3bgEsWJ2qAOcWq2PLYsapsftvETKnZHraZUq1DlmZ5r1NFPIjx0lN5muCAw9WB9S5G0ewB+OH7VeTCp0lNABy8ZCD+cOV/aBgxjMIdXJ2xbbj3RhgEzyop0YyGd9TPPIrAQJtTcCPM1wLXHoob5XGMxa7YzE1FY1n7ioxmwQv/Z"/>
          <p:cNvSpPr>
            <a:spLocks noChangeAspect="1" noChangeArrowheads="1"/>
          </p:cNvSpPr>
          <p:nvPr/>
        </p:nvSpPr>
        <p:spPr bwMode="auto">
          <a:xfrm>
            <a:off x="0" y="0"/>
            <a:ext cx="1895475" cy="428626"/>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pSp>
        <p:nvGrpSpPr>
          <p:cNvPr id="4" name="群組 25"/>
          <p:cNvGrpSpPr/>
          <p:nvPr/>
        </p:nvGrpSpPr>
        <p:grpSpPr>
          <a:xfrm>
            <a:off x="323528" y="692697"/>
            <a:ext cx="8496944" cy="5832648"/>
            <a:chOff x="0" y="2276872"/>
            <a:chExt cx="9044862" cy="4286969"/>
          </a:xfrm>
        </p:grpSpPr>
        <p:pic>
          <p:nvPicPr>
            <p:cNvPr id="49188" name="Picture 36" descr="http://avatars.plurk.com/4494334-big6.jpg"/>
            <p:cNvPicPr>
              <a:picLocks noChangeAspect="1" noChangeArrowheads="1"/>
            </p:cNvPicPr>
            <p:nvPr/>
          </p:nvPicPr>
          <p:blipFill>
            <a:blip r:embed="rId3" cstate="print"/>
            <a:srcRect/>
            <a:stretch>
              <a:fillRect/>
            </a:stretch>
          </p:blipFill>
          <p:spPr bwMode="auto">
            <a:xfrm>
              <a:off x="4644008" y="2420888"/>
              <a:ext cx="1065287" cy="1065288"/>
            </a:xfrm>
            <a:prstGeom prst="rect">
              <a:avLst/>
            </a:prstGeom>
            <a:noFill/>
          </p:spPr>
        </p:pic>
        <p:pic>
          <p:nvPicPr>
            <p:cNvPr id="49154" name="Picture 2" descr="經濟部工業局Logo">
              <a:hlinkClick r:id="rId4" tooltip="回首頁"/>
            </p:cNvPr>
            <p:cNvPicPr>
              <a:picLocks noChangeAspect="1" noChangeArrowheads="1"/>
            </p:cNvPicPr>
            <p:nvPr/>
          </p:nvPicPr>
          <p:blipFill>
            <a:blip r:embed="rId5" cstate="print"/>
            <a:srcRect/>
            <a:stretch>
              <a:fillRect/>
            </a:stretch>
          </p:blipFill>
          <p:spPr bwMode="auto">
            <a:xfrm>
              <a:off x="0" y="2492896"/>
              <a:ext cx="3312368" cy="874965"/>
            </a:xfrm>
            <a:prstGeom prst="rect">
              <a:avLst/>
            </a:prstGeom>
            <a:noFill/>
          </p:spPr>
        </p:pic>
        <p:pic>
          <p:nvPicPr>
            <p:cNvPr id="49160" name="Picture 8" descr="中山校徽"/>
            <p:cNvPicPr>
              <a:picLocks noChangeAspect="1" noChangeArrowheads="1"/>
            </p:cNvPicPr>
            <p:nvPr/>
          </p:nvPicPr>
          <p:blipFill>
            <a:blip r:embed="rId6" cstate="print"/>
            <a:srcRect/>
            <a:stretch>
              <a:fillRect/>
            </a:stretch>
          </p:blipFill>
          <p:spPr bwMode="auto">
            <a:xfrm>
              <a:off x="6084168" y="4509120"/>
              <a:ext cx="2743002" cy="648072"/>
            </a:xfrm>
            <a:prstGeom prst="rect">
              <a:avLst/>
            </a:prstGeom>
            <a:noFill/>
          </p:spPr>
        </p:pic>
        <p:pic>
          <p:nvPicPr>
            <p:cNvPr id="49162" name="Picture 10" descr="Microsoft.svg">
              <a:hlinkClick r:id="rId7"/>
            </p:cNvPr>
            <p:cNvPicPr>
              <a:picLocks noChangeAspect="1" noChangeArrowheads="1"/>
            </p:cNvPicPr>
            <p:nvPr/>
          </p:nvPicPr>
          <p:blipFill>
            <a:blip r:embed="rId8" cstate="print"/>
            <a:srcRect/>
            <a:stretch>
              <a:fillRect/>
            </a:stretch>
          </p:blipFill>
          <p:spPr bwMode="auto">
            <a:xfrm>
              <a:off x="5724128" y="2636912"/>
              <a:ext cx="2857500" cy="609600"/>
            </a:xfrm>
            <a:prstGeom prst="rect">
              <a:avLst/>
            </a:prstGeom>
            <a:noFill/>
          </p:spPr>
        </p:pic>
        <p:pic>
          <p:nvPicPr>
            <p:cNvPr id="49164" name="Picture 12" descr="小学館">
              <a:hlinkClick r:id="rId9"/>
            </p:cNvPr>
            <p:cNvPicPr>
              <a:picLocks noChangeAspect="1" noChangeArrowheads="1"/>
            </p:cNvPicPr>
            <p:nvPr/>
          </p:nvPicPr>
          <p:blipFill>
            <a:blip r:embed="rId10" cstate="print"/>
            <a:srcRect/>
            <a:stretch>
              <a:fillRect/>
            </a:stretch>
          </p:blipFill>
          <p:spPr bwMode="auto">
            <a:xfrm>
              <a:off x="3203848" y="3212976"/>
              <a:ext cx="1571625" cy="895351"/>
            </a:xfrm>
            <a:prstGeom prst="rect">
              <a:avLst/>
            </a:prstGeom>
            <a:noFill/>
          </p:spPr>
        </p:pic>
        <p:pic>
          <p:nvPicPr>
            <p:cNvPr id="49166" name="Picture 14" descr="http://www.hanlin.org.tw/wp-content/uploads/2012/05/預設.jpg"/>
            <p:cNvPicPr>
              <a:picLocks noChangeAspect="1" noChangeArrowheads="1"/>
            </p:cNvPicPr>
            <p:nvPr/>
          </p:nvPicPr>
          <p:blipFill>
            <a:blip r:embed="rId11" cstate="print"/>
            <a:srcRect/>
            <a:stretch>
              <a:fillRect/>
            </a:stretch>
          </p:blipFill>
          <p:spPr bwMode="auto">
            <a:xfrm>
              <a:off x="5940152" y="5445224"/>
              <a:ext cx="3104710" cy="720080"/>
            </a:xfrm>
            <a:prstGeom prst="rect">
              <a:avLst/>
            </a:prstGeom>
            <a:noFill/>
          </p:spPr>
        </p:pic>
        <p:pic>
          <p:nvPicPr>
            <p:cNvPr id="49168" name="Picture 16" descr="http://www.knsh.com.tw/Template/2011/Images/logo.gif">
              <a:hlinkClick r:id="rId12"/>
            </p:cNvPr>
            <p:cNvPicPr>
              <a:picLocks noChangeAspect="1" noChangeArrowheads="1"/>
            </p:cNvPicPr>
            <p:nvPr/>
          </p:nvPicPr>
          <p:blipFill>
            <a:blip r:embed="rId13" cstate="print"/>
            <a:srcRect/>
            <a:stretch>
              <a:fillRect/>
            </a:stretch>
          </p:blipFill>
          <p:spPr bwMode="auto">
            <a:xfrm>
              <a:off x="3275856" y="5445224"/>
              <a:ext cx="2592288" cy="864096"/>
            </a:xfrm>
            <a:prstGeom prst="rect">
              <a:avLst/>
            </a:prstGeom>
            <a:noFill/>
          </p:spPr>
        </p:pic>
        <p:pic>
          <p:nvPicPr>
            <p:cNvPr id="49170" name="Picture 18" descr="國立臺灣師範大學的照片"/>
            <p:cNvPicPr>
              <a:picLocks noChangeAspect="1" noChangeArrowheads="1"/>
            </p:cNvPicPr>
            <p:nvPr/>
          </p:nvPicPr>
          <p:blipFill>
            <a:blip r:embed="rId14" cstate="print"/>
            <a:srcRect/>
            <a:stretch>
              <a:fillRect/>
            </a:stretch>
          </p:blipFill>
          <p:spPr bwMode="auto">
            <a:xfrm>
              <a:off x="2339752" y="4509120"/>
              <a:ext cx="3649734" cy="576064"/>
            </a:xfrm>
            <a:prstGeom prst="rect">
              <a:avLst/>
            </a:prstGeom>
            <a:noFill/>
          </p:spPr>
        </p:pic>
        <p:pic>
          <p:nvPicPr>
            <p:cNvPr id="49172" name="Picture 20" descr="國立屏東教育大學"/>
            <p:cNvPicPr>
              <a:picLocks noChangeAspect="1" noChangeArrowheads="1"/>
            </p:cNvPicPr>
            <p:nvPr/>
          </p:nvPicPr>
          <p:blipFill>
            <a:blip r:embed="rId15" cstate="print"/>
            <a:srcRect/>
            <a:stretch>
              <a:fillRect/>
            </a:stretch>
          </p:blipFill>
          <p:spPr bwMode="auto">
            <a:xfrm>
              <a:off x="0" y="3789040"/>
              <a:ext cx="3133725" cy="795908"/>
            </a:xfrm>
            <a:prstGeom prst="rect">
              <a:avLst/>
            </a:prstGeom>
            <a:noFill/>
          </p:spPr>
        </p:pic>
        <p:pic>
          <p:nvPicPr>
            <p:cNvPr id="49178" name="Picture 26" descr="Intel"/>
            <p:cNvPicPr>
              <a:picLocks noChangeAspect="1" noChangeArrowheads="1"/>
            </p:cNvPicPr>
            <p:nvPr/>
          </p:nvPicPr>
          <p:blipFill>
            <a:blip r:embed="rId16" cstate="print"/>
            <a:srcRect/>
            <a:stretch>
              <a:fillRect/>
            </a:stretch>
          </p:blipFill>
          <p:spPr bwMode="auto">
            <a:xfrm>
              <a:off x="3419872" y="2276872"/>
              <a:ext cx="1224136" cy="794894"/>
            </a:xfrm>
            <a:prstGeom prst="rect">
              <a:avLst/>
            </a:prstGeom>
            <a:noFill/>
          </p:spPr>
        </p:pic>
        <p:pic>
          <p:nvPicPr>
            <p:cNvPr id="49184" name="Picture 32" descr="http://www.epark.org.tw/images/20091117133921image_1.jpg"/>
            <p:cNvPicPr>
              <a:picLocks noChangeAspect="1" noChangeArrowheads="1"/>
            </p:cNvPicPr>
            <p:nvPr/>
          </p:nvPicPr>
          <p:blipFill>
            <a:blip r:embed="rId17" cstate="print"/>
            <a:srcRect/>
            <a:stretch>
              <a:fillRect/>
            </a:stretch>
          </p:blipFill>
          <p:spPr bwMode="auto">
            <a:xfrm>
              <a:off x="6588224" y="3501008"/>
              <a:ext cx="2149227" cy="483775"/>
            </a:xfrm>
            <a:prstGeom prst="rect">
              <a:avLst/>
            </a:prstGeom>
            <a:noFill/>
          </p:spPr>
        </p:pic>
        <p:pic>
          <p:nvPicPr>
            <p:cNvPr id="49186" name="Picture 34" descr="http://www.expo2010taiwan.com/tw/spon/images/logo_23.gif"/>
            <p:cNvPicPr>
              <a:picLocks noChangeAspect="1" noChangeArrowheads="1"/>
            </p:cNvPicPr>
            <p:nvPr/>
          </p:nvPicPr>
          <p:blipFill>
            <a:blip r:embed="rId18" cstate="print"/>
            <a:srcRect/>
            <a:stretch>
              <a:fillRect/>
            </a:stretch>
          </p:blipFill>
          <p:spPr bwMode="auto">
            <a:xfrm>
              <a:off x="4860032" y="3717032"/>
              <a:ext cx="1581150" cy="685800"/>
            </a:xfrm>
            <a:prstGeom prst="rect">
              <a:avLst/>
            </a:prstGeom>
            <a:noFill/>
          </p:spPr>
        </p:pic>
        <p:pic>
          <p:nvPicPr>
            <p:cNvPr id="49174" name="Picture 22" descr="click here">
              <a:hlinkClick r:id="rId19"/>
            </p:cNvPr>
            <p:cNvPicPr>
              <a:picLocks noChangeAspect="1" noChangeArrowheads="1"/>
            </p:cNvPicPr>
            <p:nvPr/>
          </p:nvPicPr>
          <p:blipFill>
            <a:blip r:embed="rId20" cstate="print"/>
            <a:srcRect/>
            <a:stretch>
              <a:fillRect/>
            </a:stretch>
          </p:blipFill>
          <p:spPr bwMode="auto">
            <a:xfrm>
              <a:off x="0" y="5373216"/>
              <a:ext cx="3219450" cy="1190625"/>
            </a:xfrm>
            <a:prstGeom prst="rect">
              <a:avLst/>
            </a:prstGeom>
            <a:noFill/>
          </p:spPr>
        </p:pic>
        <p:pic>
          <p:nvPicPr>
            <p:cNvPr id="49190" name="Picture 38" descr="http://www.stipc.nsysu.edu.tw/SigmaAwards/images/%E9%82%81%E4%B8%96%E9%80%9A%E7%A7%91%E6%8A%80.jpg"/>
            <p:cNvPicPr>
              <a:picLocks noChangeAspect="1" noChangeArrowheads="1"/>
            </p:cNvPicPr>
            <p:nvPr/>
          </p:nvPicPr>
          <p:blipFill>
            <a:blip r:embed="rId21" cstate="print"/>
            <a:srcRect/>
            <a:stretch>
              <a:fillRect/>
            </a:stretch>
          </p:blipFill>
          <p:spPr bwMode="auto">
            <a:xfrm>
              <a:off x="1187624" y="3429000"/>
              <a:ext cx="1758335" cy="504056"/>
            </a:xfrm>
            <a:prstGeom prst="rect">
              <a:avLst/>
            </a:prstGeom>
            <a:noFill/>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以</a:t>
            </a:r>
            <a:r>
              <a:rPr lang="en-US" altLang="zh-TW" dirty="0" smtClean="0"/>
              <a:t>Smile </a:t>
            </a:r>
            <a:r>
              <a:rPr lang="zh-TW" altLang="en-US" dirty="0" smtClean="0"/>
              <a:t>微笑新五力構思發展願景</a:t>
            </a:r>
            <a:endParaRPr lang="en-US" altLang="zh-TW" dirty="0" smtClean="0"/>
          </a:p>
          <a:p>
            <a:r>
              <a:rPr lang="zh-TW" altLang="en-US" dirty="0" smtClean="0"/>
              <a:t>訂定</a:t>
            </a:r>
            <a:r>
              <a:rPr lang="en-US" altLang="zh-TW" dirty="0" smtClean="0"/>
              <a:t>102</a:t>
            </a:r>
            <a:r>
              <a:rPr lang="zh-TW" altLang="en-US" dirty="0" smtClean="0"/>
              <a:t>年至</a:t>
            </a:r>
            <a:r>
              <a:rPr lang="en-US" altLang="zh-TW" dirty="0" smtClean="0"/>
              <a:t>104</a:t>
            </a:r>
            <a:r>
              <a:rPr lang="zh-TW" altLang="en-US" dirty="0" smtClean="0"/>
              <a:t>年資訊中程計畫</a:t>
            </a:r>
            <a:endParaRPr lang="en-US" altLang="zh-TW" dirty="0" smtClean="0"/>
          </a:p>
          <a:p>
            <a:pPr lvl="2"/>
            <a:r>
              <a:rPr lang="zh-TW" altLang="en-US" dirty="0" smtClean="0"/>
              <a:t>著重以人本為主</a:t>
            </a:r>
            <a:r>
              <a:rPr lang="en-US" altLang="zh-TW" dirty="0" smtClean="0"/>
              <a:t>(</a:t>
            </a:r>
            <a:r>
              <a:rPr lang="zh-TW" altLang="en-US" dirty="0" smtClean="0"/>
              <a:t>人</a:t>
            </a:r>
            <a:r>
              <a:rPr lang="en-US" altLang="zh-TW" dirty="0" smtClean="0"/>
              <a:t>)</a:t>
            </a:r>
          </a:p>
          <a:p>
            <a:pPr lvl="2"/>
            <a:r>
              <a:rPr lang="zh-TW" altLang="en-US" dirty="0" smtClean="0"/>
              <a:t>發展雲端服務</a:t>
            </a:r>
            <a:r>
              <a:rPr lang="en-US" altLang="zh-TW" dirty="0" smtClean="0"/>
              <a:t>(</a:t>
            </a:r>
            <a:r>
              <a:rPr lang="zh-TW" altLang="en-US" dirty="0" smtClean="0"/>
              <a:t>天</a:t>
            </a:r>
            <a:r>
              <a:rPr lang="en-US" altLang="zh-TW" dirty="0" smtClean="0"/>
              <a:t>)</a:t>
            </a:r>
          </a:p>
          <a:p>
            <a:pPr lvl="2"/>
            <a:r>
              <a:rPr lang="zh-TW" altLang="en-US" dirty="0" smtClean="0"/>
              <a:t>改善校園數位環境</a:t>
            </a:r>
            <a:r>
              <a:rPr lang="en-US" altLang="zh-TW" dirty="0" smtClean="0"/>
              <a:t>(</a:t>
            </a:r>
            <a:r>
              <a:rPr lang="zh-TW" altLang="en-US" dirty="0" smtClean="0"/>
              <a:t>地</a:t>
            </a:r>
            <a:r>
              <a:rPr lang="en-US" altLang="zh-TW" dirty="0" smtClean="0"/>
              <a:t>)</a:t>
            </a:r>
          </a:p>
          <a:p>
            <a:endParaRPr lang="en-US" altLang="zh-TW" dirty="0" smtClean="0"/>
          </a:p>
        </p:txBody>
      </p:sp>
      <p:sp>
        <p:nvSpPr>
          <p:cNvPr id="3" name="標題 2"/>
          <p:cNvSpPr>
            <a:spLocks noGrp="1"/>
          </p:cNvSpPr>
          <p:nvPr>
            <p:ph type="title"/>
          </p:nvPr>
        </p:nvSpPr>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未來展望</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descr="cover_001"/>
          <p:cNvPicPr>
            <a:picLocks noChangeAspect="1" noChangeArrowheads="1"/>
          </p:cNvPicPr>
          <p:nvPr>
            <p:custDataLst>
              <p:tags r:id="rId2"/>
            </p:custDataLst>
          </p:nvPr>
        </p:nvPicPr>
        <p:blipFill>
          <a:blip r:embed="rId8" cstate="print"/>
          <a:srcRect/>
          <a:stretch>
            <a:fillRect/>
          </a:stretch>
        </p:blipFill>
        <p:spPr bwMode="auto">
          <a:xfrm>
            <a:off x="2544763" y="476250"/>
            <a:ext cx="6599237" cy="874713"/>
          </a:xfrm>
          <a:prstGeom prst="rect">
            <a:avLst/>
          </a:prstGeom>
          <a:noFill/>
          <a:ln w="9525">
            <a:noFill/>
            <a:miter lim="800000"/>
            <a:headEnd/>
            <a:tailEnd/>
          </a:ln>
        </p:spPr>
      </p:pic>
      <p:pic>
        <p:nvPicPr>
          <p:cNvPr id="6" name="圖片 5" descr="願景_a01.png"/>
          <p:cNvPicPr>
            <a:picLocks noChangeAspect="1"/>
          </p:cNvPicPr>
          <p:nvPr>
            <p:custDataLst>
              <p:tags r:id="rId3"/>
            </p:custDataLst>
          </p:nvPr>
        </p:nvPicPr>
        <p:blipFill>
          <a:blip r:embed="rId9" cstate="print"/>
          <a:srcRect/>
          <a:stretch>
            <a:fillRect/>
          </a:stretch>
        </p:blipFill>
        <p:spPr bwMode="auto">
          <a:xfrm>
            <a:off x="4787900" y="1989138"/>
            <a:ext cx="4500563" cy="4581525"/>
          </a:xfrm>
          <a:prstGeom prst="rect">
            <a:avLst/>
          </a:prstGeom>
          <a:noFill/>
          <a:ln w="9525">
            <a:noFill/>
            <a:miter lim="800000"/>
            <a:headEnd/>
            <a:tailEnd/>
          </a:ln>
        </p:spPr>
      </p:pic>
      <p:graphicFrame>
        <p:nvGraphicFramePr>
          <p:cNvPr id="7" name="資料庫圖表 6"/>
          <p:cNvGraphicFramePr/>
          <p:nvPr>
            <p:custDataLst>
              <p:tags r:id="rId4"/>
            </p:custDataLst>
          </p:nvPr>
        </p:nvGraphicFramePr>
        <p:xfrm>
          <a:off x="467544" y="2060848"/>
          <a:ext cx="3960440" cy="3600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364" name="Picture 10" descr="cover_002"/>
          <p:cNvPicPr>
            <a:picLocks noChangeAspect="1" noChangeArrowheads="1"/>
          </p:cNvPicPr>
          <p:nvPr>
            <p:custDataLst>
              <p:tags r:id="rId5"/>
            </p:custDataLst>
          </p:nvPr>
        </p:nvPicPr>
        <p:blipFill>
          <a:blip r:embed="rId15" cstate="print"/>
          <a:srcRect/>
          <a:stretch>
            <a:fillRect/>
          </a:stretch>
        </p:blipFill>
        <p:spPr bwMode="auto">
          <a:xfrm>
            <a:off x="5651500" y="1268413"/>
            <a:ext cx="3492500" cy="801687"/>
          </a:xfrm>
          <a:prstGeom prst="rect">
            <a:avLst/>
          </a:prstGeom>
          <a:noFill/>
          <a:ln w="9525">
            <a:noFill/>
            <a:miter lim="800000"/>
            <a:headEnd/>
            <a:tailEnd/>
          </a:ln>
        </p:spPr>
      </p:pic>
      <p:sp>
        <p:nvSpPr>
          <p:cNvPr id="9" name="Title 1"/>
          <p:cNvSpPr txBox="1">
            <a:spLocks/>
          </p:cNvSpPr>
          <p:nvPr>
            <p:custDataLst>
              <p:tags r:id="rId6"/>
            </p:custDataLst>
          </p:nvPr>
        </p:nvSpPr>
        <p:spPr>
          <a:xfrm>
            <a:off x="250825" y="5949950"/>
            <a:ext cx="5616575" cy="763588"/>
          </a:xfrm>
          <a:prstGeom prst="rect">
            <a:avLst/>
          </a:prstGeom>
        </p:spPr>
        <p:txBody>
          <a:bodyPr anchor="ctr">
            <a:normAutofit fontScale="60000" lnSpcReduction="20000"/>
          </a:bodyPr>
          <a:lstStyle/>
          <a:p>
            <a:pPr algn="ctr" fontAlgn="auto">
              <a:spcBef>
                <a:spcPts val="0"/>
              </a:spcBef>
              <a:spcAft>
                <a:spcPts val="0"/>
              </a:spcAft>
              <a:defRPr/>
            </a:pPr>
            <a:r>
              <a:rPr kumimoji="0" lang="zh-TW" altLang="en-US" sz="4400" b="1" dirty="0">
                <a:latin typeface="+mj-ea"/>
                <a:ea typeface="+mj-ea"/>
                <a:cs typeface="DFHeiMedium-B5" pitchFamily="49" charset="-122"/>
              </a:rPr>
              <a:t>微笑新五力以符應</a:t>
            </a:r>
            <a:r>
              <a:rPr kumimoji="0" lang="en-US" altLang="zh-TW" sz="4400" b="1" dirty="0">
                <a:latin typeface="+mj-ea"/>
                <a:ea typeface="+mj-ea"/>
                <a:cs typeface="DFHeiMedium-B5" pitchFamily="49" charset="-122"/>
              </a:rPr>
              <a:t>1319</a:t>
            </a:r>
            <a:r>
              <a:rPr kumimoji="0" lang="zh-TW" altLang="en-US" sz="4400" b="1" dirty="0">
                <a:latin typeface="+mj-ea"/>
                <a:ea typeface="+mj-ea"/>
                <a:cs typeface="DFHeiMedium-B5" pitchFamily="49" charset="-122"/>
              </a:rPr>
              <a:t>願景為目標</a:t>
            </a:r>
          </a:p>
        </p:txBody>
      </p:sp>
      <p:sp>
        <p:nvSpPr>
          <p:cNvPr id="8" name="標題 2"/>
          <p:cNvSpPr>
            <a:spLocks noGrp="1"/>
          </p:cNvSpPr>
          <p:nvPr>
            <p:ph type="title"/>
          </p:nvPr>
        </p:nvSpPr>
        <p:spPr>
          <a:xfrm>
            <a:off x="179512" y="188640"/>
            <a:ext cx="3034680" cy="1362670"/>
          </a:xfrm>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未來展望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custDataLst>
              <p:tags r:id="rId2"/>
            </p:custDataLst>
          </p:nvPr>
        </p:nvSpPr>
        <p:spPr>
          <a:xfrm>
            <a:off x="456671" y="980728"/>
            <a:ext cx="8229600" cy="1252537"/>
          </a:xfrm>
        </p:spPr>
        <p:txBody>
          <a:bodyPr rtlCol="0">
            <a:normAutofit/>
          </a:bodyPr>
          <a:lstStyle/>
          <a:p>
            <a:pPr fontAlgn="auto">
              <a:spcAft>
                <a:spcPts val="0"/>
              </a:spcAft>
              <a:defRPr/>
            </a:pPr>
            <a:r>
              <a:rPr lang="zh-TW" altLang="en-US" dirty="0" smtClean="0">
                <a:solidFill>
                  <a:srgbClr val="C00000"/>
                </a:solidFill>
              </a:rPr>
              <a:t>智慧</a:t>
            </a:r>
            <a:r>
              <a:rPr lang="zh-TW" altLang="en-US" dirty="0" smtClean="0">
                <a:solidFill>
                  <a:schemeClr val="accent5">
                    <a:lumMod val="50000"/>
                  </a:schemeClr>
                </a:solidFill>
              </a:rPr>
              <a:t>行動</a:t>
            </a:r>
            <a:r>
              <a:rPr lang="zh-TW" altLang="en-US" dirty="0" smtClean="0">
                <a:solidFill>
                  <a:schemeClr val="accent4">
                    <a:lumMod val="50000"/>
                  </a:schemeClr>
                </a:solidFill>
              </a:rPr>
              <a:t>關懷</a:t>
            </a:r>
            <a:r>
              <a:rPr lang="zh-TW" altLang="en-US" dirty="0" smtClean="0">
                <a:solidFill>
                  <a:srgbClr val="002060"/>
                </a:solidFill>
              </a:rPr>
              <a:t>生活</a:t>
            </a:r>
            <a:r>
              <a:rPr lang="zh-TW" altLang="en-US" dirty="0" smtClean="0">
                <a:solidFill>
                  <a:schemeClr val="accent1">
                    <a:lumMod val="50000"/>
                  </a:schemeClr>
                </a:solidFill>
              </a:rPr>
              <a:t>探索</a:t>
            </a:r>
            <a:endParaRPr lang="zh-TW" altLang="en-US" dirty="0">
              <a:solidFill>
                <a:srgbClr val="002060"/>
              </a:solidFill>
            </a:endParaRPr>
          </a:p>
        </p:txBody>
      </p:sp>
      <p:graphicFrame>
        <p:nvGraphicFramePr>
          <p:cNvPr id="4" name="資料庫圖表 3"/>
          <p:cNvGraphicFramePr/>
          <p:nvPr>
            <p:custDataLst>
              <p:tags r:id="rId3"/>
            </p:custDataLst>
          </p:nvPr>
        </p:nvGraphicFramePr>
        <p:xfrm>
          <a:off x="323528" y="1700808"/>
          <a:ext cx="8820472"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387" name="Picture 6" descr="https://webmail.kcg.gov.tw/cgi-bin/downfile/B/30618718633_tmp1A.png/SMILE06.png?HTTP_COOKIE=key%3D%24D9318F73.saxuv@kcg.gov.tw%3Asaxuv@kcg.gov.tw%3Awebmail.kcg.gov.tw%3Atw&amp;fake=SMILE06.png"/>
          <p:cNvPicPr>
            <a:picLocks noChangeAspect="1" noChangeArrowheads="1"/>
          </p:cNvPicPr>
          <p:nvPr>
            <p:custDataLst>
              <p:tags r:id="rId4"/>
            </p:custDataLst>
          </p:nvPr>
        </p:nvPicPr>
        <p:blipFill>
          <a:blip r:embed="rId11" cstate="print"/>
          <a:srcRect/>
          <a:stretch>
            <a:fillRect/>
          </a:stretch>
        </p:blipFill>
        <p:spPr bwMode="auto">
          <a:xfrm rot="-1702928">
            <a:off x="275696" y="918815"/>
            <a:ext cx="1552575" cy="1552575"/>
          </a:xfrm>
          <a:prstGeom prst="rect">
            <a:avLst/>
          </a:prstGeom>
          <a:noFill/>
          <a:ln w="9525">
            <a:noFill/>
            <a:miter lim="800000"/>
            <a:headEnd/>
            <a:tailEnd/>
          </a:ln>
        </p:spPr>
      </p:pic>
      <p:sp>
        <p:nvSpPr>
          <p:cNvPr id="5" name="標題 2"/>
          <p:cNvSpPr txBox="1">
            <a:spLocks/>
          </p:cNvSpPr>
          <p:nvPr/>
        </p:nvSpPr>
        <p:spPr bwMode="auto">
          <a:xfrm>
            <a:off x="179512" y="0"/>
            <a:ext cx="3034680" cy="1362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j-cs"/>
              </a:rPr>
              <a:t>未來展望</a:t>
            </a:r>
            <a:endParaRPr kumimoji="0" lang="zh-TW" altLang="en-US"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6C006D9A-9FA7-4053-8625-F229C32B786C}"/>
                                            </p:graphicEl>
                                          </p:spTgt>
                                        </p:tgtEl>
                                        <p:attrNameLst>
                                          <p:attrName>style.visibility</p:attrName>
                                        </p:attrNameLst>
                                      </p:cBhvr>
                                      <p:to>
                                        <p:strVal val="visible"/>
                                      </p:to>
                                    </p:set>
                                    <p:anim calcmode="lin" valueType="num">
                                      <p:cBhvr additive="base">
                                        <p:cTn id="7" dur="500" fill="hold"/>
                                        <p:tgtEl>
                                          <p:spTgt spid="4">
                                            <p:graphicEl>
                                              <a:dgm id="{6C006D9A-9FA7-4053-8625-F229C32B786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6C006D9A-9FA7-4053-8625-F229C32B786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C6706AA2-8601-4709-8898-4866D76ED813}"/>
                                            </p:graphicEl>
                                          </p:spTgt>
                                        </p:tgtEl>
                                        <p:attrNameLst>
                                          <p:attrName>style.visibility</p:attrName>
                                        </p:attrNameLst>
                                      </p:cBhvr>
                                      <p:to>
                                        <p:strVal val="visible"/>
                                      </p:to>
                                    </p:set>
                                    <p:anim calcmode="lin" valueType="num">
                                      <p:cBhvr additive="base">
                                        <p:cTn id="13" dur="500" fill="hold"/>
                                        <p:tgtEl>
                                          <p:spTgt spid="4">
                                            <p:graphicEl>
                                              <a:dgm id="{C6706AA2-8601-4709-8898-4866D76ED81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C6706AA2-8601-4709-8898-4866D76ED81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EFA3E183-D581-4B33-9A9B-D59265839EEF}"/>
                                            </p:graphicEl>
                                          </p:spTgt>
                                        </p:tgtEl>
                                        <p:attrNameLst>
                                          <p:attrName>style.visibility</p:attrName>
                                        </p:attrNameLst>
                                      </p:cBhvr>
                                      <p:to>
                                        <p:strVal val="visible"/>
                                      </p:to>
                                    </p:set>
                                    <p:anim calcmode="lin" valueType="num">
                                      <p:cBhvr additive="base">
                                        <p:cTn id="19" dur="500" fill="hold"/>
                                        <p:tgtEl>
                                          <p:spTgt spid="4">
                                            <p:graphicEl>
                                              <a:dgm id="{EFA3E183-D581-4B33-9A9B-D59265839EE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EFA3E183-D581-4B33-9A9B-D59265839EEF}"/>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CFA5E5A8-0F6E-4EC9-9634-C88630DC38DA}"/>
                                            </p:graphicEl>
                                          </p:spTgt>
                                        </p:tgtEl>
                                        <p:attrNameLst>
                                          <p:attrName>style.visibility</p:attrName>
                                        </p:attrNameLst>
                                      </p:cBhvr>
                                      <p:to>
                                        <p:strVal val="visible"/>
                                      </p:to>
                                    </p:set>
                                    <p:anim calcmode="lin" valueType="num">
                                      <p:cBhvr additive="base">
                                        <p:cTn id="25" dur="500" fill="hold"/>
                                        <p:tgtEl>
                                          <p:spTgt spid="4">
                                            <p:graphicEl>
                                              <a:dgm id="{CFA5E5A8-0F6E-4EC9-9634-C88630DC38DA}"/>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CFA5E5A8-0F6E-4EC9-9634-C88630DC38DA}"/>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77370A1A-089F-4E05-8E57-FB989546154D}"/>
                                            </p:graphicEl>
                                          </p:spTgt>
                                        </p:tgtEl>
                                        <p:attrNameLst>
                                          <p:attrName>style.visibility</p:attrName>
                                        </p:attrNameLst>
                                      </p:cBhvr>
                                      <p:to>
                                        <p:strVal val="visible"/>
                                      </p:to>
                                    </p:set>
                                    <p:anim calcmode="lin" valueType="num">
                                      <p:cBhvr additive="base">
                                        <p:cTn id="31" dur="500" fill="hold"/>
                                        <p:tgtEl>
                                          <p:spTgt spid="4">
                                            <p:graphicEl>
                                              <a:dgm id="{77370A1A-089F-4E05-8E57-FB989546154D}"/>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77370A1A-089F-4E05-8E57-FB989546154D}"/>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11ED5ADD-6349-4C2A-ADE7-DC279372AF9D}"/>
                                            </p:graphicEl>
                                          </p:spTgt>
                                        </p:tgtEl>
                                        <p:attrNameLst>
                                          <p:attrName>style.visibility</p:attrName>
                                        </p:attrNameLst>
                                      </p:cBhvr>
                                      <p:to>
                                        <p:strVal val="visible"/>
                                      </p:to>
                                    </p:set>
                                    <p:anim calcmode="lin" valueType="num">
                                      <p:cBhvr additive="base">
                                        <p:cTn id="37" dur="500" fill="hold"/>
                                        <p:tgtEl>
                                          <p:spTgt spid="4">
                                            <p:graphicEl>
                                              <a:dgm id="{11ED5ADD-6349-4C2A-ADE7-DC279372AF9D}"/>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11ED5ADD-6349-4C2A-ADE7-DC279372AF9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https://webmail.kcg.gov.tw/cgi-bin/downfile/B/30618718633_tmp6A.png/SMILE01.png?HTTP_COOKIE=key%3D%24D9318F73.saxuv@kcg.gov.tw%3Asaxuv@kcg.gov.tw%3Awebmail.kcg.gov.tw%3Atw&amp;fake=SMILE01.png"/>
          <p:cNvPicPr>
            <a:picLocks noChangeAspect="1" noChangeArrowheads="1"/>
          </p:cNvPicPr>
          <p:nvPr>
            <p:custDataLst>
              <p:tags r:id="rId2"/>
            </p:custDataLst>
          </p:nvPr>
        </p:nvPicPr>
        <p:blipFill>
          <a:blip r:embed="rId7" cstate="print"/>
          <a:srcRect/>
          <a:stretch>
            <a:fillRect/>
          </a:stretch>
        </p:blipFill>
        <p:spPr bwMode="auto">
          <a:xfrm rot="2202719">
            <a:off x="5559622" y="1001367"/>
            <a:ext cx="2987675" cy="2987675"/>
          </a:xfrm>
          <a:prstGeom prst="rect">
            <a:avLst/>
          </a:prstGeom>
          <a:noFill/>
          <a:ln w="9525">
            <a:noFill/>
            <a:miter lim="800000"/>
            <a:headEnd/>
            <a:tailEnd/>
          </a:ln>
        </p:spPr>
      </p:pic>
      <p:pic>
        <p:nvPicPr>
          <p:cNvPr id="6" name="圖片 5" descr="願景_a01.png"/>
          <p:cNvPicPr>
            <a:picLocks noChangeAspect="1"/>
          </p:cNvPicPr>
          <p:nvPr>
            <p:custDataLst>
              <p:tags r:id="rId3"/>
            </p:custDataLst>
          </p:nvPr>
        </p:nvPicPr>
        <p:blipFill>
          <a:blip r:embed="rId8" cstate="print"/>
          <a:srcRect/>
          <a:stretch>
            <a:fillRect/>
          </a:stretch>
        </p:blipFill>
        <p:spPr bwMode="auto">
          <a:xfrm>
            <a:off x="6085012" y="2061245"/>
            <a:ext cx="1652587" cy="1682750"/>
          </a:xfrm>
          <a:prstGeom prst="rect">
            <a:avLst/>
          </a:prstGeom>
          <a:noFill/>
          <a:ln w="9525">
            <a:noFill/>
            <a:miter lim="800000"/>
            <a:headEnd/>
            <a:tailEnd/>
          </a:ln>
        </p:spPr>
      </p:pic>
      <p:sp>
        <p:nvSpPr>
          <p:cNvPr id="2" name="內容版面配置區 1"/>
          <p:cNvSpPr>
            <a:spLocks noGrp="1"/>
          </p:cNvSpPr>
          <p:nvPr>
            <p:ph idx="1"/>
            <p:custDataLst>
              <p:tags r:id="rId4"/>
            </p:custDataLst>
          </p:nvPr>
        </p:nvSpPr>
        <p:spPr>
          <a:xfrm>
            <a:off x="871538" y="2674938"/>
            <a:ext cx="8093075" cy="3451225"/>
          </a:xfrm>
        </p:spPr>
        <p:txBody>
          <a:bodyPr rtlCol="0">
            <a:normAutofit fontScale="92500"/>
          </a:bodyPr>
          <a:lstStyle/>
          <a:p>
            <a:pPr marL="274320" indent="-274320" fontAlgn="auto">
              <a:spcAft>
                <a:spcPts val="0"/>
              </a:spcAft>
              <a:defRPr/>
            </a:pPr>
            <a:r>
              <a:rPr lang="zh-TW" altLang="en-US" b="1" dirty="0" smtClean="0">
                <a:solidFill>
                  <a:srgbClr val="002060"/>
                </a:solidFill>
                <a:effectLst>
                  <a:outerShdw blurRad="38100" dist="38100" dir="2700000" algn="tl">
                    <a:srgbClr val="000000">
                      <a:alpha val="43137"/>
                    </a:srgbClr>
                  </a:outerShdw>
                </a:effectLst>
              </a:rPr>
              <a:t>智慧</a:t>
            </a:r>
            <a:r>
              <a:rPr lang="en-US" altLang="zh-TW" dirty="0" smtClean="0"/>
              <a:t>(Smart)</a:t>
            </a:r>
            <a:r>
              <a:rPr lang="zh-TW" altLang="en-US" dirty="0" smtClean="0"/>
              <a:t>裝載</a:t>
            </a:r>
            <a:r>
              <a:rPr lang="zh-TW" altLang="en-US" b="1" dirty="0" smtClean="0">
                <a:solidFill>
                  <a:schemeClr val="accent5">
                    <a:lumMod val="50000"/>
                  </a:schemeClr>
                </a:solidFill>
                <a:effectLst>
                  <a:outerShdw blurRad="38100" dist="38100" dir="2700000" algn="tl">
                    <a:srgbClr val="000000">
                      <a:alpha val="43137"/>
                    </a:srgbClr>
                  </a:outerShdw>
                </a:effectLst>
              </a:rPr>
              <a:t>幸福</a:t>
            </a:r>
            <a:r>
              <a:rPr lang="en-US" altLang="zh-TW" dirty="0" smtClean="0"/>
              <a:t>(Well-being)</a:t>
            </a:r>
          </a:p>
          <a:p>
            <a:pPr marL="274320" indent="-274320" fontAlgn="auto">
              <a:spcAft>
                <a:spcPts val="0"/>
              </a:spcAft>
              <a:defRPr/>
            </a:pPr>
            <a:endParaRPr lang="en-US" altLang="zh-TW" dirty="0" smtClean="0"/>
          </a:p>
          <a:p>
            <a:pPr marL="274320" indent="-274320" fontAlgn="auto">
              <a:spcAft>
                <a:spcPts val="0"/>
              </a:spcAft>
              <a:defRPr/>
            </a:pPr>
            <a:r>
              <a:rPr lang="zh-TW" altLang="en-US" b="1" dirty="0" smtClean="0">
                <a:solidFill>
                  <a:srgbClr val="002060"/>
                </a:solidFill>
                <a:effectLst>
                  <a:outerShdw blurRad="38100" dist="38100" dir="2700000" algn="tl">
                    <a:srgbClr val="000000">
                      <a:alpha val="43137"/>
                    </a:srgbClr>
                  </a:outerShdw>
                </a:effectLst>
              </a:rPr>
              <a:t>行動</a:t>
            </a:r>
            <a:r>
              <a:rPr lang="en-US" altLang="zh-TW" dirty="0" smtClean="0"/>
              <a:t>(mobile)</a:t>
            </a:r>
            <a:r>
              <a:rPr lang="zh-TW" altLang="en-US" dirty="0" smtClean="0"/>
              <a:t> 實踐</a:t>
            </a:r>
            <a:r>
              <a:rPr lang="en-US" altLang="zh-TW" sz="2000" b="1" dirty="0" smtClean="0">
                <a:solidFill>
                  <a:schemeClr val="accent5">
                    <a:lumMod val="75000"/>
                  </a:schemeClr>
                </a:solidFill>
                <a:effectLst>
                  <a:outerShdw blurRad="38100" dist="38100" dir="2700000" algn="tl">
                    <a:srgbClr val="000000">
                      <a:alpha val="43137"/>
                    </a:srgbClr>
                  </a:outerShdw>
                </a:effectLst>
              </a:rPr>
              <a:t>3E</a:t>
            </a:r>
            <a:r>
              <a:rPr lang="en-US" altLang="zh-TW" sz="2000" dirty="0" smtClean="0"/>
              <a:t>(Excellence, Equity, Effectiveness)</a:t>
            </a:r>
          </a:p>
          <a:p>
            <a:pPr marL="274320" indent="-274320" fontAlgn="auto">
              <a:spcAft>
                <a:spcPts val="0"/>
              </a:spcAft>
              <a:defRPr/>
            </a:pPr>
            <a:endParaRPr lang="en-US" altLang="zh-TW" sz="2000" dirty="0" smtClean="0"/>
          </a:p>
          <a:p>
            <a:pPr marL="274320" indent="-274320" fontAlgn="auto">
              <a:spcAft>
                <a:spcPts val="0"/>
              </a:spcAft>
              <a:defRPr/>
            </a:pPr>
            <a:r>
              <a:rPr lang="zh-TW" altLang="en-US" b="1" dirty="0" smtClean="0">
                <a:solidFill>
                  <a:srgbClr val="002060"/>
                </a:solidFill>
              </a:rPr>
              <a:t>關懷</a:t>
            </a:r>
            <a:r>
              <a:rPr lang="en-US" altLang="zh-TW" dirty="0" smtClean="0"/>
              <a:t>(iCare4)</a:t>
            </a:r>
            <a:r>
              <a:rPr lang="zh-TW" altLang="en-US" dirty="0" smtClean="0"/>
              <a:t>喚醒教育之</a:t>
            </a:r>
            <a:r>
              <a:rPr lang="zh-TW" altLang="en-US" b="1" dirty="0" smtClean="0">
                <a:solidFill>
                  <a:schemeClr val="accent5">
                    <a:lumMod val="50000"/>
                  </a:schemeClr>
                </a:solidFill>
              </a:rPr>
              <a:t>愛</a:t>
            </a:r>
            <a:r>
              <a:rPr lang="en-US" altLang="zh-TW" dirty="0" smtClean="0"/>
              <a:t>(Love)</a:t>
            </a:r>
          </a:p>
          <a:p>
            <a:pPr marL="274320" indent="-274320" fontAlgn="auto">
              <a:spcAft>
                <a:spcPts val="0"/>
              </a:spcAft>
              <a:defRPr/>
            </a:pPr>
            <a:endParaRPr lang="en-US" altLang="zh-TW" dirty="0" smtClean="0"/>
          </a:p>
          <a:p>
            <a:pPr marL="274320" indent="-274320" fontAlgn="auto">
              <a:spcAft>
                <a:spcPts val="0"/>
              </a:spcAft>
              <a:defRPr/>
            </a:pPr>
            <a:r>
              <a:rPr lang="zh-TW" altLang="en-US" b="1" dirty="0" smtClean="0">
                <a:solidFill>
                  <a:srgbClr val="002060"/>
                </a:solidFill>
              </a:rPr>
              <a:t>探索</a:t>
            </a:r>
            <a:r>
              <a:rPr lang="en-US" altLang="zh-TW" dirty="0" smtClean="0"/>
              <a:t>(</a:t>
            </a:r>
            <a:r>
              <a:rPr lang="en-US" altLang="zh-TW" dirty="0" smtClean="0">
                <a:solidFill>
                  <a:srgbClr val="C00000"/>
                </a:solidFill>
              </a:rPr>
              <a:t>e</a:t>
            </a:r>
            <a:r>
              <a:rPr lang="en-US" altLang="zh-TW" dirty="0" smtClean="0"/>
              <a:t>xploratory) </a:t>
            </a:r>
            <a:r>
              <a:rPr lang="en-US" altLang="zh-TW" dirty="0" smtClean="0">
                <a:solidFill>
                  <a:srgbClr val="C00000"/>
                </a:solidFill>
              </a:rPr>
              <a:t>×</a:t>
            </a:r>
            <a:r>
              <a:rPr lang="zh-TW" altLang="en-US" b="1" dirty="0" smtClean="0">
                <a:solidFill>
                  <a:srgbClr val="002060"/>
                </a:solidFill>
              </a:rPr>
              <a:t>生活</a:t>
            </a:r>
            <a:r>
              <a:rPr lang="en-US" altLang="zh-TW" dirty="0" smtClean="0"/>
              <a:t>(</a:t>
            </a:r>
            <a:r>
              <a:rPr lang="en-US" altLang="zh-TW" dirty="0" smtClean="0">
                <a:solidFill>
                  <a:schemeClr val="accent3">
                    <a:lumMod val="50000"/>
                  </a:schemeClr>
                </a:solidFill>
              </a:rPr>
              <a:t>L</a:t>
            </a:r>
            <a:r>
              <a:rPr lang="en-US" altLang="zh-TW" dirty="0" smtClean="0"/>
              <a:t>iving)</a:t>
            </a:r>
            <a:r>
              <a:rPr lang="zh-TW" altLang="en-US" dirty="0" smtClean="0"/>
              <a:t>＝</a:t>
            </a:r>
            <a:r>
              <a:rPr lang="en-US" altLang="zh-TW" dirty="0" smtClean="0"/>
              <a:t>W</a:t>
            </a:r>
            <a:r>
              <a:rPr lang="en-US" altLang="zh-TW" dirty="0" smtClean="0">
                <a:solidFill>
                  <a:srgbClr val="C00000"/>
                </a:solidFill>
              </a:rPr>
              <a:t>e</a:t>
            </a:r>
            <a:r>
              <a:rPr lang="en-US" altLang="zh-TW" dirty="0" smtClean="0"/>
              <a:t> </a:t>
            </a:r>
            <a:r>
              <a:rPr lang="en-US" altLang="zh-TW" dirty="0" smtClean="0">
                <a:solidFill>
                  <a:schemeClr val="accent3">
                    <a:lumMod val="50000"/>
                  </a:schemeClr>
                </a:solidFill>
              </a:rPr>
              <a:t>L</a:t>
            </a:r>
            <a:r>
              <a:rPr lang="en-US" altLang="zh-TW" dirty="0" smtClean="0"/>
              <a:t>ove Kaohsiung</a:t>
            </a:r>
          </a:p>
          <a:p>
            <a:pPr marL="274320" indent="-274320" fontAlgn="auto">
              <a:spcAft>
                <a:spcPts val="0"/>
              </a:spcAft>
              <a:defRPr/>
            </a:pPr>
            <a:endParaRPr lang="en-US" altLang="zh-TW" dirty="0" smtClean="0"/>
          </a:p>
          <a:p>
            <a:pPr marL="274320" indent="-274320" fontAlgn="auto">
              <a:spcAft>
                <a:spcPts val="0"/>
              </a:spcAft>
              <a:defRPr/>
            </a:pPr>
            <a:endParaRPr lang="zh-TW" altLang="en-US" dirty="0"/>
          </a:p>
        </p:txBody>
      </p:sp>
      <p:sp>
        <p:nvSpPr>
          <p:cNvPr id="4" name="標題 2"/>
          <p:cNvSpPr txBox="1">
            <a:spLocks noGrp="1"/>
          </p:cNvSpPr>
          <p:nvPr>
            <p:ph type="title"/>
            <p:custDataLst>
              <p:tags r:id="rId5"/>
            </p:custDataLst>
          </p:nvPr>
        </p:nvSpPr>
        <p:spPr>
          <a:xfrm>
            <a:off x="179512" y="908720"/>
            <a:ext cx="6048375" cy="714375"/>
          </a:xfrm>
        </p:spPr>
        <p:txBody>
          <a:bodyPr rtlCol="0">
            <a:normAutofit fontScale="90000"/>
          </a:bodyPr>
          <a:lstStyle/>
          <a:p>
            <a:pPr fontAlgn="auto">
              <a:spcAft>
                <a:spcPts val="0"/>
              </a:spcAft>
              <a:defRPr/>
            </a:pPr>
            <a:r>
              <a:rPr lang="zh-TW" altLang="en-US" b="1" dirty="0" smtClean="0">
                <a:effectLst>
                  <a:outerShdw blurRad="38100" dist="38100" dir="2700000" algn="tl">
                    <a:srgbClr val="000000">
                      <a:alpha val="43137"/>
                    </a:srgbClr>
                  </a:outerShdw>
                </a:effectLst>
              </a:rPr>
              <a:t>微笑新</a:t>
            </a:r>
            <a:r>
              <a:rPr lang="en-US" altLang="zh-TW" b="1" dirty="0" smtClean="0">
                <a:solidFill>
                  <a:srgbClr val="7030A0"/>
                </a:solidFill>
                <a:effectLst>
                  <a:outerShdw blurRad="38100" dist="38100" dir="2700000" algn="tl">
                    <a:srgbClr val="000000">
                      <a:alpha val="43137"/>
                    </a:srgbClr>
                  </a:outerShdw>
                </a:effectLst>
              </a:rPr>
              <a:t>5</a:t>
            </a:r>
            <a:r>
              <a:rPr lang="zh-TW" altLang="en-US" b="1" dirty="0" smtClean="0">
                <a:effectLst>
                  <a:outerShdw blurRad="38100" dist="38100" dir="2700000" algn="tl">
                    <a:srgbClr val="000000">
                      <a:alpha val="43137"/>
                    </a:srgbClr>
                  </a:outerShdw>
                </a:effectLst>
              </a:rPr>
              <a:t>力</a:t>
            </a:r>
            <a:r>
              <a:rPr lang="zh-TW" altLang="en-US" b="1" dirty="0" smtClean="0">
                <a:solidFill>
                  <a:schemeClr val="accent1"/>
                </a:solidFill>
                <a:effectLst>
                  <a:outerShdw blurRad="38100" dist="38100" dir="2700000" algn="tl">
                    <a:srgbClr val="000000">
                      <a:alpha val="43137"/>
                    </a:srgbClr>
                  </a:outerShdw>
                </a:effectLst>
              </a:rPr>
              <a:t> </a:t>
            </a:r>
            <a:r>
              <a:rPr lang="zh-TW" altLang="en-US" b="1" dirty="0" smtClean="0">
                <a:effectLst>
                  <a:outerShdw blurRad="38100" dist="38100" dir="2700000" algn="tl">
                    <a:srgbClr val="000000">
                      <a:alpha val="43137"/>
                    </a:srgbClr>
                  </a:outerShdw>
                </a:effectLst>
              </a:rPr>
              <a:t>促動</a:t>
            </a:r>
            <a:r>
              <a:rPr lang="en-US" altLang="zh-TW" b="1" dirty="0" smtClean="0">
                <a:solidFill>
                  <a:srgbClr val="7030A0"/>
                </a:solidFill>
                <a:effectLst>
                  <a:outerShdw blurRad="38100" dist="38100" dir="2700000" algn="tl">
                    <a:srgbClr val="000000">
                      <a:alpha val="43137"/>
                    </a:srgbClr>
                  </a:outerShdw>
                </a:effectLst>
              </a:rPr>
              <a:t>1319</a:t>
            </a:r>
            <a:r>
              <a:rPr lang="zh-TW" altLang="en-US" b="1" dirty="0" smtClean="0">
                <a:effectLst>
                  <a:outerShdw blurRad="38100" dist="38100" dir="2700000" algn="tl">
                    <a:srgbClr val="000000">
                      <a:alpha val="43137"/>
                    </a:srgbClr>
                  </a:outerShdw>
                </a:effectLst>
              </a:rPr>
              <a:t>幸福城</a:t>
            </a:r>
            <a:endParaRPr lang="zh-TW" altLang="en-US" b="1" dirty="0">
              <a:effectLst>
                <a:outerShdw blurRad="38100" dist="38100" dir="2700000" algn="tl">
                  <a:srgbClr val="000000">
                    <a:alpha val="43137"/>
                  </a:srgbClr>
                </a:outerShdw>
              </a:effectLst>
            </a:endParaRPr>
          </a:p>
        </p:txBody>
      </p:sp>
      <p:sp>
        <p:nvSpPr>
          <p:cNvPr id="7" name="標題 2"/>
          <p:cNvSpPr txBox="1">
            <a:spLocks/>
          </p:cNvSpPr>
          <p:nvPr/>
        </p:nvSpPr>
        <p:spPr bwMode="auto">
          <a:xfrm>
            <a:off x="179512" y="0"/>
            <a:ext cx="3034680" cy="1362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j-cs"/>
              </a:rPr>
              <a:t>未來展望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4" descr="https://webmail.kcg.gov.tw/cgi-bin/downfile/B/30618718633_tmp5A.png/SMILE02.png?HTTP_COOKIE=key%3D%24D9318F73.saxuv@kcg.gov.tw%3Asaxuv@kcg.gov.tw%3Awebmail.kcg.gov.tw%3Atw&amp;fake=SMILE02.png"/>
          <p:cNvPicPr>
            <a:picLocks noChangeAspect="1" noChangeArrowheads="1"/>
          </p:cNvPicPr>
          <p:nvPr>
            <p:custDataLst>
              <p:tags r:id="rId2"/>
            </p:custDataLst>
          </p:nvPr>
        </p:nvPicPr>
        <p:blipFill>
          <a:blip r:embed="rId10" cstate="print"/>
          <a:srcRect/>
          <a:stretch>
            <a:fillRect/>
          </a:stretch>
        </p:blipFill>
        <p:spPr bwMode="auto">
          <a:xfrm>
            <a:off x="2584450" y="2549525"/>
            <a:ext cx="3451225" cy="3783013"/>
          </a:xfrm>
          <a:prstGeom prst="rect">
            <a:avLst/>
          </a:prstGeom>
          <a:noFill/>
          <a:ln w="9525">
            <a:noFill/>
            <a:miter lim="800000"/>
            <a:headEnd/>
            <a:tailEnd/>
          </a:ln>
        </p:spPr>
      </p:pic>
      <p:sp>
        <p:nvSpPr>
          <p:cNvPr id="2" name="標題 1"/>
          <p:cNvSpPr>
            <a:spLocks noGrp="1"/>
          </p:cNvSpPr>
          <p:nvPr>
            <p:ph type="ctrTitle"/>
            <p:custDataLst>
              <p:tags r:id="rId3"/>
            </p:custDataLst>
          </p:nvPr>
        </p:nvSpPr>
        <p:spPr>
          <a:xfrm>
            <a:off x="250825" y="260350"/>
            <a:ext cx="7772400" cy="647700"/>
          </a:xfrm>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fontAlgn="auto">
              <a:spcAft>
                <a:spcPts val="0"/>
              </a:spcAft>
              <a:defRPr/>
            </a:pPr>
            <a:r>
              <a:rPr lang="zh-TW" altLang="en-US" dirty="0" smtClean="0"/>
              <a:t>以智慧</a:t>
            </a:r>
            <a:r>
              <a:rPr lang="en-US" altLang="zh-TW" dirty="0" smtClean="0"/>
              <a:t>(</a:t>
            </a:r>
            <a:r>
              <a:rPr lang="en-US" altLang="zh-TW" dirty="0" smtClean="0">
                <a:solidFill>
                  <a:srgbClr val="FFFF00"/>
                </a:solidFill>
                <a:effectLst>
                  <a:outerShdw blurRad="38100" dist="38100" dir="2700000" algn="tl">
                    <a:srgbClr val="000000">
                      <a:alpha val="43137"/>
                    </a:srgbClr>
                  </a:outerShdw>
                </a:effectLst>
              </a:rPr>
              <a:t>S</a:t>
            </a:r>
            <a:r>
              <a:rPr lang="en-US" altLang="zh-TW" dirty="0" smtClean="0"/>
              <a:t>mart)</a:t>
            </a:r>
            <a:r>
              <a:rPr lang="zh-TW" altLang="en-US" dirty="0" smtClean="0"/>
              <a:t>裝載幸福</a:t>
            </a:r>
            <a:r>
              <a:rPr lang="en-US" altLang="zh-TW" dirty="0" smtClean="0"/>
              <a:t> </a:t>
            </a:r>
            <a:endParaRPr lang="zh-TW" altLang="en-US" dirty="0">
              <a:ea typeface="Arial Unicode MS" pitchFamily="34" charset="-120"/>
              <a:cs typeface="Arial Unicode MS" pitchFamily="34" charset="-120"/>
            </a:endParaRPr>
          </a:p>
        </p:txBody>
      </p:sp>
      <p:pic>
        <p:nvPicPr>
          <p:cNvPr id="18435" name="圖片 4" descr="願景_a05.png"/>
          <p:cNvPicPr>
            <a:picLocks noChangeAspect="1"/>
          </p:cNvPicPr>
          <p:nvPr>
            <p:custDataLst>
              <p:tags r:id="rId4"/>
            </p:custDataLst>
          </p:nvPr>
        </p:nvPicPr>
        <p:blipFill>
          <a:blip r:embed="rId11" cstate="print"/>
          <a:srcRect/>
          <a:stretch>
            <a:fillRect/>
          </a:stretch>
        </p:blipFill>
        <p:spPr bwMode="auto">
          <a:xfrm rot="-291315">
            <a:off x="3203575" y="2492375"/>
            <a:ext cx="2160588" cy="3290888"/>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12" cstate="print"/>
          <a:srcRect/>
          <a:stretch>
            <a:fillRect/>
          </a:stretch>
        </p:blipFill>
        <p:spPr bwMode="auto">
          <a:xfrm>
            <a:off x="611188" y="2133600"/>
            <a:ext cx="2376487" cy="1781175"/>
          </a:xfrm>
          <a:prstGeom prst="rect">
            <a:avLst/>
          </a:prstGeom>
          <a:noFill/>
          <a:ln w="31750">
            <a:solidFill>
              <a:schemeClr val="accent3">
                <a:alpha val="72000"/>
              </a:schemeClr>
            </a:solidFill>
            <a:miter lim="800000"/>
            <a:headEnd/>
            <a:tailEnd/>
          </a:ln>
        </p:spPr>
      </p:pic>
      <p:sp>
        <p:nvSpPr>
          <p:cNvPr id="10" name="文字方塊 9"/>
          <p:cNvSpPr txBox="1"/>
          <p:nvPr>
            <p:custDataLst>
              <p:tags r:id="rId6"/>
            </p:custDataLst>
          </p:nvPr>
        </p:nvSpPr>
        <p:spPr>
          <a:xfrm>
            <a:off x="539750" y="4005263"/>
            <a:ext cx="2879725" cy="646112"/>
          </a:xfrm>
          <a:prstGeom prst="rect">
            <a:avLst/>
          </a:prstGeom>
          <a:noFill/>
        </p:spPr>
        <p:txBody>
          <a:bodyPr>
            <a:spAutoFit/>
          </a:bodyPr>
          <a:lstStyle/>
          <a:p>
            <a:pPr fontAlgn="auto">
              <a:spcBef>
                <a:spcPts val="0"/>
              </a:spcBef>
              <a:spcAft>
                <a:spcPts val="0"/>
              </a:spcAft>
              <a:defRPr/>
            </a:pPr>
            <a:r>
              <a:rPr kumimoji="0" lang="zh-TW" altLang="en-US" b="1" dirty="0">
                <a:solidFill>
                  <a:schemeClr val="accent6">
                    <a:lumMod val="50000"/>
                  </a:schemeClr>
                </a:solidFill>
                <a:latin typeface="+mn-lt"/>
                <a:ea typeface="+mn-ea"/>
              </a:rPr>
              <a:t>科技領導</a:t>
            </a:r>
            <a:r>
              <a:rPr kumimoji="0" lang="zh-TW" altLang="en-US" b="1" dirty="0">
                <a:latin typeface="+mn-lt"/>
                <a:ea typeface="+mn-ea"/>
              </a:rPr>
              <a:t>成就</a:t>
            </a:r>
            <a:r>
              <a:rPr kumimoji="0" lang="zh-TW" altLang="en-US" b="1" dirty="0">
                <a:solidFill>
                  <a:schemeClr val="bg2">
                    <a:lumMod val="25000"/>
                  </a:schemeClr>
                </a:solidFill>
                <a:latin typeface="+mn-lt"/>
                <a:ea typeface="+mn-ea"/>
              </a:rPr>
              <a:t>真誠領導</a:t>
            </a:r>
            <a:r>
              <a:rPr kumimoji="0" lang="zh-TW" altLang="en-US" b="1" dirty="0">
                <a:latin typeface="+mn-lt"/>
                <a:ea typeface="+mn-ea"/>
              </a:rPr>
              <a:t>（</a:t>
            </a:r>
            <a:r>
              <a:rPr kumimoji="0" lang="en-US" altLang="zh-TW" b="1" dirty="0">
                <a:latin typeface="+mn-lt"/>
                <a:ea typeface="+mn-ea"/>
              </a:rPr>
              <a:t>any  time, any where)</a:t>
            </a:r>
            <a:endParaRPr kumimoji="0" lang="zh-TW" altLang="en-US" b="1" dirty="0">
              <a:latin typeface="+mn-lt"/>
              <a:ea typeface="+mn-ea"/>
            </a:endParaRPr>
          </a:p>
        </p:txBody>
      </p:sp>
      <p:sp>
        <p:nvSpPr>
          <p:cNvPr id="18438" name="文字方塊 14"/>
          <p:cNvSpPr txBox="1">
            <a:spLocks noChangeArrowheads="1"/>
          </p:cNvSpPr>
          <p:nvPr>
            <p:custDataLst>
              <p:tags r:id="rId7"/>
            </p:custDataLst>
          </p:nvPr>
        </p:nvSpPr>
        <p:spPr bwMode="auto">
          <a:xfrm>
            <a:off x="5651500" y="4149725"/>
            <a:ext cx="2881313" cy="1200150"/>
          </a:xfrm>
          <a:prstGeom prst="rect">
            <a:avLst/>
          </a:prstGeom>
          <a:noFill/>
          <a:ln w="9525">
            <a:noFill/>
            <a:miter lim="800000"/>
            <a:headEnd/>
            <a:tailEnd/>
          </a:ln>
        </p:spPr>
        <p:txBody>
          <a:bodyPr>
            <a:spAutoFit/>
          </a:bodyPr>
          <a:lstStyle/>
          <a:p>
            <a:r>
              <a:rPr kumimoji="0" lang="zh-TW" altLang="en-US" b="1">
                <a:solidFill>
                  <a:srgbClr val="002060"/>
                </a:solidFill>
                <a:latin typeface="Candara" pitchFamily="34" charset="0"/>
                <a:ea typeface="標楷體" pitchFamily="65" charset="-120"/>
              </a:rPr>
              <a:t>產學合作</a:t>
            </a:r>
            <a:r>
              <a:rPr kumimoji="0" lang="zh-TW" altLang="en-US" b="1">
                <a:latin typeface="Candara" pitchFamily="34" charset="0"/>
                <a:ea typeface="標楷體" pitchFamily="65" charset="-120"/>
              </a:rPr>
              <a:t>支持</a:t>
            </a:r>
            <a:r>
              <a:rPr kumimoji="0" lang="en-US" altLang="zh-TW" b="1">
                <a:solidFill>
                  <a:srgbClr val="7030A0"/>
                </a:solidFill>
                <a:latin typeface="Candara" pitchFamily="34" charset="0"/>
                <a:ea typeface="標楷體" pitchFamily="65" charset="-120"/>
              </a:rPr>
              <a:t>e</a:t>
            </a:r>
            <a:r>
              <a:rPr kumimoji="0" lang="zh-TW" altLang="en-US" b="1">
                <a:solidFill>
                  <a:srgbClr val="7030A0"/>
                </a:solidFill>
                <a:latin typeface="Candara" pitchFamily="34" charset="0"/>
                <a:ea typeface="標楷體" pitchFamily="65" charset="-120"/>
              </a:rPr>
              <a:t>化創新</a:t>
            </a:r>
            <a:endParaRPr kumimoji="0" lang="en-US" altLang="zh-TW" b="1">
              <a:solidFill>
                <a:srgbClr val="7030A0"/>
              </a:solidFill>
              <a:latin typeface="Candara" pitchFamily="34" charset="0"/>
              <a:ea typeface="標楷體" pitchFamily="65" charset="-120"/>
            </a:endParaRPr>
          </a:p>
          <a:p>
            <a:r>
              <a:rPr kumimoji="0" lang="zh-TW" altLang="en-US" b="1">
                <a:latin typeface="Candara" pitchFamily="34" charset="0"/>
                <a:ea typeface="標楷體" pitchFamily="65" charset="-120"/>
              </a:rPr>
              <a:t>（</a:t>
            </a:r>
            <a:r>
              <a:rPr kumimoji="0" lang="en-US" altLang="zh-TW" b="1">
                <a:latin typeface="Candara" pitchFamily="34" charset="0"/>
                <a:ea typeface="標楷體" pitchFamily="65" charset="-120"/>
              </a:rPr>
              <a:t>Industry-Government-   </a:t>
            </a:r>
          </a:p>
          <a:p>
            <a:r>
              <a:rPr kumimoji="0" lang="en-US" altLang="zh-TW" b="1">
                <a:latin typeface="Candara" pitchFamily="34" charset="0"/>
                <a:ea typeface="標楷體" pitchFamily="65" charset="-120"/>
              </a:rPr>
              <a:t>     School collaboration)</a:t>
            </a:r>
            <a:endParaRPr kumimoji="0" lang="en-US" altLang="zh-TW" b="1">
              <a:solidFill>
                <a:srgbClr val="7030A0"/>
              </a:solidFill>
              <a:latin typeface="Candara" pitchFamily="34" charset="0"/>
              <a:ea typeface="標楷體" pitchFamily="65" charset="-120"/>
            </a:endParaRPr>
          </a:p>
          <a:p>
            <a:endParaRPr kumimoji="0" lang="en-US" altLang="zh-TW" b="1">
              <a:solidFill>
                <a:srgbClr val="7030A0"/>
              </a:solidFill>
              <a:latin typeface="Candara" pitchFamily="34" charset="0"/>
              <a:ea typeface="標楷體" pitchFamily="65" charset="-120"/>
            </a:endParaRPr>
          </a:p>
        </p:txBody>
      </p:sp>
      <p:pic>
        <p:nvPicPr>
          <p:cNvPr id="18439" name="Picture 6" descr="KH (2)"/>
          <p:cNvPicPr>
            <a:picLocks noChangeAspect="1" noChangeArrowheads="1"/>
          </p:cNvPicPr>
          <p:nvPr>
            <p:custDataLst>
              <p:tags r:id="rId8"/>
            </p:custDataLst>
          </p:nvPr>
        </p:nvPicPr>
        <p:blipFill>
          <a:blip r:embed="rId13" cstate="print"/>
          <a:srcRect/>
          <a:stretch>
            <a:fillRect/>
          </a:stretch>
        </p:blipFill>
        <p:spPr bwMode="auto">
          <a:xfrm>
            <a:off x="5435600" y="2133600"/>
            <a:ext cx="2695575" cy="18716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圖片 4" descr="願景_a05.png"/>
          <p:cNvPicPr>
            <a:picLocks noChangeAspect="1"/>
          </p:cNvPicPr>
          <p:nvPr>
            <p:custDataLst>
              <p:tags r:id="rId2"/>
            </p:custDataLst>
          </p:nvPr>
        </p:nvPicPr>
        <p:blipFill>
          <a:blip r:embed="rId7" cstate="print"/>
          <a:srcRect/>
          <a:stretch>
            <a:fillRect/>
          </a:stretch>
        </p:blipFill>
        <p:spPr bwMode="auto">
          <a:xfrm>
            <a:off x="7740650" y="5103813"/>
            <a:ext cx="1152525" cy="1754187"/>
          </a:xfrm>
          <a:prstGeom prst="rect">
            <a:avLst/>
          </a:prstGeom>
          <a:noFill/>
          <a:ln w="9525">
            <a:noFill/>
            <a:miter lim="800000"/>
            <a:headEnd/>
            <a:tailEnd/>
          </a:ln>
        </p:spPr>
      </p:pic>
      <p:graphicFrame>
        <p:nvGraphicFramePr>
          <p:cNvPr id="3" name="資料庫圖表 5"/>
          <p:cNvGraphicFramePr/>
          <p:nvPr>
            <p:custDataLst>
              <p:tags r:id="rId3"/>
            </p:custDataLst>
          </p:nvPr>
        </p:nvGraphicFramePr>
        <p:xfrm>
          <a:off x="467544" y="2204864"/>
          <a:ext cx="8208912" cy="3528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標題 1"/>
          <p:cNvSpPr txBox="1">
            <a:spLocks/>
          </p:cNvSpPr>
          <p:nvPr>
            <p:custDataLst>
              <p:tags r:id="rId4"/>
            </p:custDataLst>
          </p:nvPr>
        </p:nvSpPr>
        <p:spPr>
          <a:xfrm>
            <a:off x="900113" y="260350"/>
            <a:ext cx="7993062" cy="647700"/>
          </a:xfrm>
          <a:prstGeom prst="rect">
            <a:avLst/>
          </a:prstGeom>
        </p:spPr>
        <p:style>
          <a:lnRef idx="3">
            <a:schemeClr val="lt1"/>
          </a:lnRef>
          <a:fillRef idx="1">
            <a:schemeClr val="accent3"/>
          </a:fillRef>
          <a:effectRef idx="1">
            <a:schemeClr val="accent3"/>
          </a:effectRef>
          <a:fontRef idx="minor">
            <a:schemeClr val="lt1"/>
          </a:fontRef>
        </p:style>
        <p:txBody>
          <a:bodyPr anchor="ctr">
            <a:normAutofit fontScale="90000" lnSpcReduction="10000"/>
          </a:bodyPr>
          <a:lstStyle/>
          <a:p>
            <a:pPr fontAlgn="auto">
              <a:spcBef>
                <a:spcPts val="0"/>
              </a:spcBef>
              <a:spcAft>
                <a:spcPts val="0"/>
              </a:spcAft>
              <a:defRPr/>
            </a:pPr>
            <a:r>
              <a:rPr kumimoji="0" lang="zh-TW" altLang="en-US" sz="4000" dirty="0">
                <a:solidFill>
                  <a:schemeClr val="tx1"/>
                </a:solidFill>
              </a:rPr>
              <a:t>讓行動</a:t>
            </a:r>
            <a:r>
              <a:rPr kumimoji="0" lang="en-US" altLang="zh-TW" sz="4000" dirty="0">
                <a:solidFill>
                  <a:schemeClr val="tx1"/>
                </a:solidFill>
              </a:rPr>
              <a:t>(</a:t>
            </a:r>
            <a:r>
              <a:rPr kumimoji="0" lang="en-US" altLang="zh-TW" sz="4000" dirty="0">
                <a:solidFill>
                  <a:srgbClr val="FF0000"/>
                </a:solidFill>
                <a:effectLst>
                  <a:outerShdw blurRad="38100" dist="38100" dir="2700000" algn="tl">
                    <a:srgbClr val="000000">
                      <a:alpha val="43137"/>
                    </a:srgbClr>
                  </a:outerShdw>
                </a:effectLst>
              </a:rPr>
              <a:t>m</a:t>
            </a:r>
            <a:r>
              <a:rPr kumimoji="0" lang="en-US" altLang="zh-TW" sz="4000" dirty="0">
                <a:solidFill>
                  <a:schemeClr val="tx1"/>
                </a:solidFill>
              </a:rPr>
              <a:t>obile)</a:t>
            </a:r>
            <a:r>
              <a:rPr kumimoji="0" lang="zh-TW" altLang="en-US" sz="4000" dirty="0">
                <a:solidFill>
                  <a:schemeClr val="tx1"/>
                </a:solidFill>
              </a:rPr>
              <a:t>實踐</a:t>
            </a:r>
            <a:r>
              <a:rPr kumimoji="0" lang="en-US" altLang="zh-TW" sz="4000" dirty="0">
                <a:solidFill>
                  <a:schemeClr val="tx1"/>
                </a:solidFill>
              </a:rPr>
              <a:t>3E</a:t>
            </a:r>
            <a:r>
              <a:rPr kumimoji="0" lang="zh-TW" altLang="en-US" sz="4000" dirty="0">
                <a:solidFill>
                  <a:schemeClr val="tx1"/>
                </a:solidFill>
              </a:rPr>
              <a:t>，</a:t>
            </a:r>
            <a:r>
              <a:rPr kumimoji="0" lang="zh-TW" altLang="en-US" sz="4400" dirty="0">
                <a:solidFill>
                  <a:schemeClr val="tx1"/>
                </a:solidFill>
              </a:rPr>
              <a:t>讓民眾感動</a:t>
            </a:r>
            <a:endParaRPr kumimoji="0" lang="en-US" altLang="zh-TW" sz="4400" dirty="0">
              <a:solidFill>
                <a:schemeClr val="tx1"/>
              </a:solidFill>
            </a:endParaRPr>
          </a:p>
        </p:txBody>
      </p:sp>
      <p:pic>
        <p:nvPicPr>
          <p:cNvPr id="20486" name="Picture 8" descr="https://webmail.kcg.gov.tw/cgi-bin/downfile/B/30618718633_tmp2A.png/SMILE05.png?HTTP_COOKIE=key%3D%24D9318F73.saxuv@kcg.gov.tw%3Asaxuv@kcg.gov.tw%3Awebmail.kcg.gov.tw%3Atw&amp;fake=SMILE05.png"/>
          <p:cNvPicPr>
            <a:picLocks noChangeAspect="1" noChangeArrowheads="1"/>
          </p:cNvPicPr>
          <p:nvPr>
            <p:custDataLst>
              <p:tags r:id="rId5"/>
            </p:custDataLst>
          </p:nvPr>
        </p:nvPicPr>
        <p:blipFill>
          <a:blip r:embed="rId13" cstate="print"/>
          <a:srcRect/>
          <a:stretch>
            <a:fillRect/>
          </a:stretch>
        </p:blipFill>
        <p:spPr bwMode="auto">
          <a:xfrm>
            <a:off x="0" y="0"/>
            <a:ext cx="1160463" cy="1160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custDataLst>
              <p:tags r:id="rId2"/>
            </p:custDataLst>
          </p:nvPr>
        </p:nvSpPr>
        <p:spPr>
          <a:xfrm>
            <a:off x="179388" y="260350"/>
            <a:ext cx="7993062" cy="647700"/>
          </a:xfrm>
          <a:prstGeom prst="rect">
            <a:avLst/>
          </a:prstGeom>
        </p:spPr>
        <p:style>
          <a:lnRef idx="3">
            <a:schemeClr val="lt1"/>
          </a:lnRef>
          <a:fillRef idx="1">
            <a:schemeClr val="accent3"/>
          </a:fillRef>
          <a:effectRef idx="1">
            <a:schemeClr val="accent3"/>
          </a:effectRef>
          <a:fontRef idx="minor">
            <a:schemeClr val="lt1"/>
          </a:fontRef>
        </p:style>
        <p:txBody>
          <a:bodyPr anchor="ctr">
            <a:normAutofit fontScale="90000" lnSpcReduction="10000"/>
          </a:bodyPr>
          <a:lstStyle/>
          <a:p>
            <a:pPr fontAlgn="auto">
              <a:spcBef>
                <a:spcPts val="0"/>
              </a:spcBef>
              <a:spcAft>
                <a:spcPts val="0"/>
              </a:spcAft>
              <a:defRPr/>
            </a:pPr>
            <a:r>
              <a:rPr kumimoji="0" lang="zh-TW" altLang="en-US" sz="4000" dirty="0">
                <a:solidFill>
                  <a:schemeClr val="tx1"/>
                </a:solidFill>
              </a:rPr>
              <a:t>讓行動</a:t>
            </a:r>
            <a:r>
              <a:rPr kumimoji="0" lang="en-US" altLang="zh-TW" sz="4000" dirty="0">
                <a:solidFill>
                  <a:schemeClr val="tx1"/>
                </a:solidFill>
              </a:rPr>
              <a:t>(</a:t>
            </a:r>
            <a:r>
              <a:rPr kumimoji="0" lang="en-US" altLang="zh-TW" sz="4000" dirty="0">
                <a:solidFill>
                  <a:srgbClr val="FF0000"/>
                </a:solidFill>
                <a:effectLst>
                  <a:outerShdw blurRad="38100" dist="38100" dir="2700000" algn="tl">
                    <a:srgbClr val="000000">
                      <a:alpha val="43137"/>
                    </a:srgbClr>
                  </a:outerShdw>
                </a:effectLst>
              </a:rPr>
              <a:t>m</a:t>
            </a:r>
            <a:r>
              <a:rPr kumimoji="0" lang="en-US" altLang="zh-TW" sz="4000" dirty="0">
                <a:solidFill>
                  <a:schemeClr val="tx1"/>
                </a:solidFill>
              </a:rPr>
              <a:t>obile)</a:t>
            </a:r>
            <a:r>
              <a:rPr kumimoji="0" lang="zh-TW" altLang="en-US" sz="4000" dirty="0">
                <a:solidFill>
                  <a:schemeClr val="tx1"/>
                </a:solidFill>
              </a:rPr>
              <a:t>實踐</a:t>
            </a:r>
            <a:r>
              <a:rPr kumimoji="0" lang="en-US" altLang="zh-TW" sz="4000" dirty="0">
                <a:solidFill>
                  <a:schemeClr val="tx1"/>
                </a:solidFill>
              </a:rPr>
              <a:t>3E</a:t>
            </a:r>
            <a:r>
              <a:rPr kumimoji="0" lang="zh-TW" altLang="en-US" sz="4000" dirty="0">
                <a:solidFill>
                  <a:schemeClr val="tx1"/>
                </a:solidFill>
              </a:rPr>
              <a:t>，</a:t>
            </a:r>
            <a:r>
              <a:rPr kumimoji="0" lang="zh-TW" altLang="en-US" sz="4400" dirty="0">
                <a:solidFill>
                  <a:schemeClr val="tx1"/>
                </a:solidFill>
              </a:rPr>
              <a:t>讓民眾感動</a:t>
            </a:r>
            <a:endParaRPr kumimoji="0" lang="en-US" altLang="zh-TW" sz="4400" dirty="0">
              <a:solidFill>
                <a:schemeClr val="tx1"/>
              </a:solidFill>
            </a:endParaRPr>
          </a:p>
        </p:txBody>
      </p:sp>
      <p:graphicFrame>
        <p:nvGraphicFramePr>
          <p:cNvPr id="25" name="資料庫圖表 24"/>
          <p:cNvGraphicFramePr/>
          <p:nvPr>
            <p:custDataLst>
              <p:tags r:id="rId3"/>
            </p:custDataLst>
          </p:nvPr>
        </p:nvGraphicFramePr>
        <p:xfrm>
          <a:off x="107504" y="980728"/>
          <a:ext cx="8790222" cy="56406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1507" name="圖片 3" descr="PPT2.png"/>
          <p:cNvPicPr>
            <a:picLocks noChangeAspect="1"/>
          </p:cNvPicPr>
          <p:nvPr>
            <p:custDataLst>
              <p:tags r:id="rId4"/>
            </p:custDataLst>
          </p:nvPr>
        </p:nvPicPr>
        <p:blipFill>
          <a:blip r:embed="rId14" cstate="print"/>
          <a:srcRect/>
          <a:stretch>
            <a:fillRect/>
          </a:stretch>
        </p:blipFill>
        <p:spPr bwMode="auto">
          <a:xfrm>
            <a:off x="179388" y="1125538"/>
            <a:ext cx="1871662" cy="1258887"/>
          </a:xfrm>
          <a:prstGeom prst="rect">
            <a:avLst/>
          </a:prstGeom>
          <a:noFill/>
          <a:ln w="9525">
            <a:noFill/>
            <a:miter lim="800000"/>
            <a:headEnd/>
            <a:tailEnd/>
          </a:ln>
        </p:spPr>
      </p:pic>
      <p:pic>
        <p:nvPicPr>
          <p:cNvPr id="9" name="Picture 14" descr="https://webmail.kcg.gov.tw/cgi-bin/downfile/B/30618718633_tmp5A.png/SMILE02.png?HTTP_COOKIE=key%3D%24D9318F73.saxuv@kcg.gov.tw%3Asaxuv@kcg.gov.tw%3Awebmail.kcg.gov.tw%3Atw&amp;fake=SMILE02.png"/>
          <p:cNvPicPr>
            <a:picLocks noChangeAspect="1" noChangeArrowheads="1"/>
          </p:cNvPicPr>
          <p:nvPr>
            <p:custDataLst>
              <p:tags r:id="rId5"/>
            </p:custDataLst>
          </p:nvPr>
        </p:nvPicPr>
        <p:blipFill>
          <a:blip r:embed="rId15" cstate="print"/>
          <a:srcRect/>
          <a:stretch>
            <a:fillRect/>
          </a:stretch>
        </p:blipFill>
        <p:spPr bwMode="auto">
          <a:xfrm rot="2161379">
            <a:off x="4203194" y="1021622"/>
            <a:ext cx="596564" cy="653915"/>
          </a:xfrm>
          <a:prstGeom prst="rect">
            <a:avLst/>
          </a:prstGeom>
          <a:noFill/>
          <a:ln w="9525">
            <a:noFill/>
            <a:miter lim="800000"/>
            <a:headEnd/>
            <a:tailEnd/>
          </a:ln>
        </p:spPr>
      </p:pic>
      <p:pic>
        <p:nvPicPr>
          <p:cNvPr id="11" name="Picture 14" descr="https://webmail.kcg.gov.tw/cgi-bin/downfile/B/30618718633_tmp5A.png/SMILE02.png?HTTP_COOKIE=key%3D%24D9318F73.saxuv@kcg.gov.tw%3Asaxuv@kcg.gov.tw%3Awebmail.kcg.gov.tw%3Atw&amp;fake=SMILE02.png"/>
          <p:cNvPicPr>
            <a:picLocks noChangeAspect="1" noChangeArrowheads="1"/>
          </p:cNvPicPr>
          <p:nvPr>
            <p:custDataLst>
              <p:tags r:id="rId6"/>
            </p:custDataLst>
          </p:nvPr>
        </p:nvPicPr>
        <p:blipFill>
          <a:blip r:embed="rId15" cstate="print"/>
          <a:srcRect/>
          <a:stretch>
            <a:fillRect/>
          </a:stretch>
        </p:blipFill>
        <p:spPr bwMode="auto">
          <a:xfrm rot="2161379">
            <a:off x="4203194" y="2677806"/>
            <a:ext cx="596564" cy="653915"/>
          </a:xfrm>
          <a:prstGeom prst="rect">
            <a:avLst/>
          </a:prstGeom>
          <a:noFill/>
          <a:ln w="9525">
            <a:noFill/>
            <a:miter lim="800000"/>
            <a:headEnd/>
            <a:tailEnd/>
          </a:ln>
        </p:spPr>
      </p:pic>
      <p:pic>
        <p:nvPicPr>
          <p:cNvPr id="12" name="Picture 14" descr="https://webmail.kcg.gov.tw/cgi-bin/downfile/B/30618718633_tmp5A.png/SMILE02.png?HTTP_COOKIE=key%3D%24D9318F73.saxuv@kcg.gov.tw%3Asaxuv@kcg.gov.tw%3Awebmail.kcg.gov.tw%3Atw&amp;fake=SMILE02.png"/>
          <p:cNvPicPr>
            <a:picLocks noChangeAspect="1" noChangeArrowheads="1"/>
          </p:cNvPicPr>
          <p:nvPr>
            <p:custDataLst>
              <p:tags r:id="rId7"/>
            </p:custDataLst>
          </p:nvPr>
        </p:nvPicPr>
        <p:blipFill>
          <a:blip r:embed="rId15" cstate="print"/>
          <a:srcRect/>
          <a:stretch>
            <a:fillRect/>
          </a:stretch>
        </p:blipFill>
        <p:spPr bwMode="auto">
          <a:xfrm rot="2161379">
            <a:off x="4491226" y="4694030"/>
            <a:ext cx="596564" cy="65391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descr="https://webmail.kcg.gov.tw/cgi-bin/downfile/B/30618718633_tmp2A.png/SMILE05.png?HTTP_COOKIE=key%3D%24D9318F73.saxuv@kcg.gov.tw%3Asaxuv@kcg.gov.tw%3Awebmail.kcg.gov.tw%3Atw&amp;fake=SMILE05.png"/>
          <p:cNvPicPr>
            <a:picLocks noChangeAspect="1" noChangeArrowheads="1"/>
          </p:cNvPicPr>
          <p:nvPr>
            <p:custDataLst>
              <p:tags r:id="rId2"/>
            </p:custDataLst>
          </p:nvPr>
        </p:nvPicPr>
        <p:blipFill>
          <a:blip r:embed="rId7" cstate="print"/>
          <a:srcRect/>
          <a:stretch>
            <a:fillRect/>
          </a:stretch>
        </p:blipFill>
        <p:spPr bwMode="auto">
          <a:xfrm>
            <a:off x="-9525" y="0"/>
            <a:ext cx="1160463" cy="1160463"/>
          </a:xfrm>
          <a:prstGeom prst="rect">
            <a:avLst/>
          </a:prstGeom>
          <a:noFill/>
          <a:ln w="9525">
            <a:noFill/>
            <a:miter lim="800000"/>
            <a:headEnd/>
            <a:tailEnd/>
          </a:ln>
        </p:spPr>
      </p:pic>
      <p:sp>
        <p:nvSpPr>
          <p:cNvPr id="2" name="標題 1"/>
          <p:cNvSpPr>
            <a:spLocks noGrp="1"/>
          </p:cNvSpPr>
          <p:nvPr>
            <p:ph type="title"/>
            <p:custDataLst>
              <p:tags r:id="rId3"/>
            </p:custDataLst>
          </p:nvPr>
        </p:nvSpPr>
        <p:spPr/>
        <p:txBody>
          <a:bodyPr rtlCol="0">
            <a:normAutofit fontScale="90000"/>
          </a:bodyPr>
          <a:lstStyle/>
          <a:p>
            <a:pPr fontAlgn="auto">
              <a:spcAft>
                <a:spcPts val="0"/>
              </a:spcAft>
              <a:defRPr/>
            </a:pPr>
            <a:r>
              <a:rPr lang="zh-TW" altLang="en-US" b="1" dirty="0" smtClean="0">
                <a:solidFill>
                  <a:srgbClr val="002060"/>
                </a:solidFill>
              </a:rPr>
              <a:t>用關懷</a:t>
            </a:r>
            <a:r>
              <a:rPr lang="en-US" altLang="zh-TW" dirty="0" smtClean="0"/>
              <a:t>(iCare4)</a:t>
            </a:r>
            <a:r>
              <a:rPr lang="zh-TW" altLang="en-US" dirty="0" smtClean="0"/>
              <a:t>喚醒教育之</a:t>
            </a:r>
            <a:r>
              <a:rPr lang="zh-TW" altLang="en-US" b="1" dirty="0" smtClean="0">
                <a:solidFill>
                  <a:schemeClr val="accent5">
                    <a:lumMod val="50000"/>
                  </a:schemeClr>
                </a:solidFill>
              </a:rPr>
              <a:t>愛</a:t>
            </a:r>
            <a:r>
              <a:rPr lang="en-US" altLang="zh-TW" dirty="0" smtClean="0"/>
              <a:t>(Love)</a:t>
            </a:r>
            <a:endParaRPr lang="zh-TW" altLang="en-US" dirty="0"/>
          </a:p>
        </p:txBody>
      </p:sp>
      <p:pic>
        <p:nvPicPr>
          <p:cNvPr id="22531" name="圖片 4" descr="願景_a03.png"/>
          <p:cNvPicPr>
            <a:picLocks noChangeAspect="1"/>
          </p:cNvPicPr>
          <p:nvPr>
            <p:custDataLst>
              <p:tags r:id="rId4"/>
            </p:custDataLst>
          </p:nvPr>
        </p:nvPicPr>
        <p:blipFill>
          <a:blip r:embed="rId8" cstate="print"/>
          <a:srcRect/>
          <a:stretch>
            <a:fillRect/>
          </a:stretch>
        </p:blipFill>
        <p:spPr bwMode="auto">
          <a:xfrm>
            <a:off x="2771775" y="2420938"/>
            <a:ext cx="3024188" cy="2665412"/>
          </a:xfrm>
          <a:prstGeom prst="rect">
            <a:avLst/>
          </a:prstGeom>
          <a:noFill/>
          <a:ln w="9525">
            <a:noFill/>
            <a:miter lim="800000"/>
            <a:headEnd/>
            <a:tailEnd/>
          </a:ln>
        </p:spPr>
      </p:pic>
      <p:graphicFrame>
        <p:nvGraphicFramePr>
          <p:cNvPr id="15" name="資料庫圖表 14"/>
          <p:cNvGraphicFramePr/>
          <p:nvPr>
            <p:custDataLst>
              <p:tags r:id="rId5"/>
            </p:custDataLst>
          </p:nvPr>
        </p:nvGraphicFramePr>
        <p:xfrm>
          <a:off x="539552" y="1340768"/>
          <a:ext cx="7560840" cy="49685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988840"/>
            <a:ext cx="6552728" cy="4032448"/>
          </a:xfrm>
        </p:spPr>
        <p:txBody>
          <a:bodyPr/>
          <a:lstStyle/>
          <a:p>
            <a:r>
              <a:rPr lang="zh-TW" altLang="en-US" dirty="0" smtClean="0"/>
              <a:t>職務歷練</a:t>
            </a:r>
            <a:endParaRPr lang="en-US" altLang="zh-TW" dirty="0" smtClean="0"/>
          </a:p>
          <a:p>
            <a:pPr lvl="1"/>
            <a:r>
              <a:rPr lang="zh-TW" altLang="en-US" sz="2000" dirty="0" smtClean="0"/>
              <a:t>高雄市政府教育局科員、股長、專員、秘書、督學</a:t>
            </a:r>
            <a:endParaRPr lang="en-US" altLang="zh-TW" sz="2000" dirty="0" smtClean="0"/>
          </a:p>
          <a:p>
            <a:pPr lvl="1"/>
            <a:r>
              <a:rPr lang="zh-TW" altLang="en-US" sz="2000" dirty="0" smtClean="0"/>
              <a:t>高雄市政府教育局</a:t>
            </a:r>
            <a:r>
              <a:rPr lang="zh-TW" altLang="en-US" sz="2000" dirty="0" smtClean="0">
                <a:solidFill>
                  <a:schemeClr val="bg2">
                    <a:lumMod val="10000"/>
                  </a:schemeClr>
                </a:solidFill>
              </a:rPr>
              <a:t>國中教育科</a:t>
            </a:r>
            <a:r>
              <a:rPr lang="zh-TW" altLang="en-US" sz="2000" dirty="0" smtClean="0"/>
              <a:t>科長</a:t>
            </a:r>
            <a:endParaRPr lang="en-US" altLang="zh-TW" sz="2000" dirty="0" smtClean="0"/>
          </a:p>
          <a:p>
            <a:pPr lvl="1"/>
            <a:r>
              <a:rPr lang="zh-TW" altLang="en-US" sz="2000" dirty="0" smtClean="0"/>
              <a:t>高雄市政府教育局</a:t>
            </a:r>
            <a:r>
              <a:rPr lang="zh-TW" altLang="en-US" sz="2000" dirty="0" smtClean="0">
                <a:solidFill>
                  <a:schemeClr val="bg2">
                    <a:lumMod val="10000"/>
                  </a:schemeClr>
                </a:solidFill>
              </a:rPr>
              <a:t>教育科技科</a:t>
            </a:r>
            <a:r>
              <a:rPr lang="zh-TW" altLang="en-US" sz="2000" dirty="0" smtClean="0"/>
              <a:t>科長</a:t>
            </a:r>
            <a:endParaRPr lang="en-US" altLang="zh-TW" sz="2000" dirty="0" smtClean="0"/>
          </a:p>
          <a:p>
            <a:pPr lvl="1"/>
            <a:r>
              <a:rPr lang="zh-TW" altLang="en-US" sz="2000" dirty="0" smtClean="0"/>
              <a:t>高雄市政府教育局</a:t>
            </a:r>
            <a:r>
              <a:rPr lang="zh-TW" altLang="en-US" sz="2000" dirty="0" smtClean="0">
                <a:solidFill>
                  <a:schemeClr val="bg2">
                    <a:lumMod val="10000"/>
                  </a:schemeClr>
                </a:solidFill>
              </a:rPr>
              <a:t>資訊及國際教育科</a:t>
            </a:r>
            <a:r>
              <a:rPr lang="zh-TW" altLang="en-US" sz="2000" dirty="0" smtClean="0"/>
              <a:t>科長</a:t>
            </a:r>
            <a:endParaRPr lang="en-US" altLang="zh-TW" sz="2000" dirty="0" smtClean="0"/>
          </a:p>
          <a:p>
            <a:r>
              <a:rPr lang="zh-TW" altLang="en-US" dirty="0" smtClean="0"/>
              <a:t>聯絡方式</a:t>
            </a:r>
            <a:endParaRPr lang="en-US" altLang="zh-TW" dirty="0" smtClean="0"/>
          </a:p>
          <a:p>
            <a:pPr lvl="1"/>
            <a:r>
              <a:rPr lang="zh-TW" altLang="en-US" sz="2000" dirty="0" smtClean="0"/>
              <a:t>地址：高雄市前金區中正四路</a:t>
            </a:r>
            <a:r>
              <a:rPr lang="en-US" altLang="zh-TW" sz="2000" dirty="0" smtClean="0"/>
              <a:t>192</a:t>
            </a:r>
            <a:r>
              <a:rPr lang="zh-TW" altLang="en-US" sz="2000" dirty="0" smtClean="0"/>
              <a:t>號</a:t>
            </a:r>
            <a:endParaRPr lang="en-US" altLang="zh-TW" sz="2000" dirty="0" smtClean="0"/>
          </a:p>
          <a:p>
            <a:pPr lvl="1"/>
            <a:r>
              <a:rPr lang="zh-TW" altLang="en-US" sz="2000" dirty="0" smtClean="0"/>
              <a:t>電話：</a:t>
            </a:r>
            <a:r>
              <a:rPr lang="en-US" altLang="zh-TW" sz="2000" dirty="0" smtClean="0"/>
              <a:t>07-2011550-1801</a:t>
            </a:r>
          </a:p>
          <a:p>
            <a:pPr lvl="1"/>
            <a:r>
              <a:rPr lang="en-US" altLang="zh-TW" sz="2000" dirty="0" smtClean="0"/>
              <a:t>Email</a:t>
            </a:r>
            <a:r>
              <a:rPr lang="zh-TW" altLang="en-US" sz="2000" dirty="0" smtClean="0"/>
              <a:t>：</a:t>
            </a:r>
            <a:r>
              <a:rPr lang="en-US" altLang="zh-TW" sz="2000" dirty="0" smtClean="0"/>
              <a:t>charlyn@kcg.gov.tw</a:t>
            </a:r>
            <a:br>
              <a:rPr lang="en-US" altLang="zh-TW" sz="2000" dirty="0" smtClean="0"/>
            </a:br>
            <a:r>
              <a:rPr lang="en-US" altLang="zh-TW" sz="2000" dirty="0" smtClean="0"/>
              <a:t>                                       </a:t>
            </a:r>
          </a:p>
        </p:txBody>
      </p:sp>
      <p:sp>
        <p:nvSpPr>
          <p:cNvPr id="3" name="標題 2"/>
          <p:cNvSpPr>
            <a:spLocks noGrp="1"/>
          </p:cNvSpPr>
          <p:nvPr>
            <p:ph type="title"/>
          </p:nvPr>
        </p:nvSpPr>
        <p:spPr/>
        <p:txBody>
          <a:bodyPr/>
          <a:lstStyle/>
          <a:p>
            <a:pPr algn="l"/>
            <a:r>
              <a:rPr lang="zh-TW" altLang="en-US" dirty="0" smtClean="0"/>
              <a:t>個人簡歷</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6012160" y="260648"/>
            <a:ext cx="2371725" cy="21145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custDataLst>
              <p:tags r:id="rId2"/>
            </p:custDataLst>
          </p:nvPr>
        </p:nvGraphicFramePr>
        <p:xfrm>
          <a:off x="4283968" y="1844824"/>
          <a:ext cx="5184576" cy="4208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3554" name="圖片 4" descr="願景_a03.png"/>
          <p:cNvPicPr>
            <a:picLocks noChangeAspect="1"/>
          </p:cNvPicPr>
          <p:nvPr>
            <p:custDataLst>
              <p:tags r:id="rId3"/>
            </p:custDataLst>
          </p:nvPr>
        </p:nvPicPr>
        <p:blipFill>
          <a:blip r:embed="rId13" cstate="print"/>
          <a:srcRect/>
          <a:stretch>
            <a:fillRect/>
          </a:stretch>
        </p:blipFill>
        <p:spPr bwMode="auto">
          <a:xfrm>
            <a:off x="5651500" y="2924175"/>
            <a:ext cx="2312988" cy="2038350"/>
          </a:xfrm>
          <a:prstGeom prst="rect">
            <a:avLst/>
          </a:prstGeom>
          <a:noFill/>
          <a:ln w="9525">
            <a:noFill/>
            <a:miter lim="800000"/>
            <a:headEnd/>
            <a:tailEnd/>
          </a:ln>
        </p:spPr>
      </p:pic>
      <p:sp>
        <p:nvSpPr>
          <p:cNvPr id="10" name="內容版面配置區 1"/>
          <p:cNvSpPr>
            <a:spLocks noGrp="1"/>
          </p:cNvSpPr>
          <p:nvPr>
            <p:ph idx="1"/>
            <p:custDataLst>
              <p:tags r:id="rId4"/>
            </p:custDataLst>
          </p:nvPr>
        </p:nvSpPr>
        <p:spPr>
          <a:xfrm>
            <a:off x="395536" y="2204864"/>
            <a:ext cx="4392612" cy="3960812"/>
          </a:xfrm>
        </p:spPr>
        <p:txBody>
          <a:bodyPr rtlCol="0">
            <a:normAutofit/>
          </a:bodyPr>
          <a:lstStyle/>
          <a:p>
            <a:pPr marL="274320" indent="-274320" fontAlgn="auto">
              <a:spcAft>
                <a:spcPts val="0"/>
              </a:spcAft>
              <a:buFont typeface="Symbol" pitchFamily="18" charset="2"/>
              <a:buNone/>
              <a:defRPr/>
            </a:pPr>
            <a:endParaRPr lang="en-US" altLang="zh-TW" sz="2000" b="1" dirty="0" smtClean="0">
              <a:effectLst>
                <a:outerShdw blurRad="38100" dist="38100" dir="2700000" algn="tl">
                  <a:srgbClr val="000000">
                    <a:alpha val="43137"/>
                  </a:srgbClr>
                </a:outerShdw>
              </a:effectLst>
            </a:endParaRPr>
          </a:p>
          <a:p>
            <a:pPr marL="274320" indent="-274320" fontAlgn="auto">
              <a:spcAft>
                <a:spcPts val="0"/>
              </a:spcAft>
              <a:buNone/>
              <a:defRPr/>
            </a:pPr>
            <a:r>
              <a:rPr lang="en-US" altLang="zh-TW" sz="2000" b="1" dirty="0" smtClean="0">
                <a:effectLst>
                  <a:outerShdw blurRad="38100" dist="38100" dir="2700000" algn="tl">
                    <a:srgbClr val="000000">
                      <a:alpha val="43137"/>
                    </a:srgbClr>
                  </a:outerShdw>
                </a:effectLst>
              </a:rPr>
              <a:t>(1)</a:t>
            </a:r>
            <a:r>
              <a:rPr lang="zh-TW" altLang="en-US" sz="2000" b="1" dirty="0" smtClean="0">
                <a:effectLst>
                  <a:outerShdw blurRad="38100" dist="38100" dir="2700000" algn="tl">
                    <a:srgbClr val="000000">
                      <a:alpha val="43137"/>
                    </a:srgbClr>
                  </a:outerShdw>
                </a:effectLst>
              </a:rPr>
              <a:t> 田寮區及茂林區再增設</a:t>
            </a:r>
            <a:r>
              <a:rPr lang="en-US" altLang="zh-TW" sz="2000" b="1" dirty="0" smtClean="0">
                <a:effectLst>
                  <a:outerShdw blurRad="38100" dist="38100" dir="2700000" algn="tl">
                    <a:srgbClr val="000000">
                      <a:alpha val="43137"/>
                    </a:srgbClr>
                  </a:outerShdw>
                </a:effectLst>
              </a:rPr>
              <a:t>2</a:t>
            </a:r>
            <a:r>
              <a:rPr lang="zh-TW" altLang="en-US" sz="2000" b="1" dirty="0" smtClean="0">
                <a:effectLst>
                  <a:outerShdw blurRad="38100" dist="38100" dir="2700000" algn="tl">
                    <a:srgbClr val="000000">
                      <a:alpha val="43137"/>
                    </a:srgbClr>
                  </a:outerShdw>
                </a:effectLst>
              </a:rPr>
              <a:t>所數位機會中心</a:t>
            </a:r>
            <a:r>
              <a:rPr lang="en-US" altLang="zh-TW" sz="2000" dirty="0" smtClean="0"/>
              <a:t>(Digital Opportunity Centre)</a:t>
            </a:r>
            <a:r>
              <a:rPr lang="zh-TW" altLang="en-US" sz="2000" b="1" dirty="0" smtClean="0">
                <a:effectLst>
                  <a:outerShdw blurRad="38100" dist="38100" dir="2700000" algn="tl">
                    <a:srgbClr val="000000">
                      <a:alpha val="43137"/>
                    </a:srgbClr>
                  </a:outerShdw>
                </a:effectLst>
              </a:rPr>
              <a:t>，數位機會中心共</a:t>
            </a:r>
            <a:r>
              <a:rPr lang="en-US" altLang="zh-TW" sz="2000" b="1" dirty="0" smtClean="0">
                <a:effectLst>
                  <a:outerShdw blurRad="38100" dist="38100" dir="2700000" algn="tl">
                    <a:srgbClr val="000000">
                      <a:alpha val="43137"/>
                    </a:srgbClr>
                  </a:outerShdw>
                </a:effectLst>
              </a:rPr>
              <a:t>9</a:t>
            </a:r>
            <a:r>
              <a:rPr lang="zh-TW" altLang="en-US" sz="2000" b="1" dirty="0" smtClean="0">
                <a:effectLst>
                  <a:outerShdw blurRad="38100" dist="38100" dir="2700000" algn="tl">
                    <a:srgbClr val="000000">
                      <a:alpha val="43137"/>
                    </a:srgbClr>
                  </a:outerShdw>
                </a:effectLst>
              </a:rPr>
              <a:t>所</a:t>
            </a:r>
            <a:endParaRPr lang="en-US" altLang="zh-TW" sz="2000" dirty="0" smtClean="0"/>
          </a:p>
          <a:p>
            <a:pPr marL="274320" indent="-274320" fontAlgn="auto">
              <a:spcAft>
                <a:spcPts val="0"/>
              </a:spcAft>
              <a:buFont typeface="Symbol" pitchFamily="18" charset="2"/>
              <a:buNone/>
              <a:defRPr/>
            </a:pPr>
            <a:endParaRPr lang="en-US" altLang="zh-TW" sz="2000" b="1" dirty="0" smtClean="0"/>
          </a:p>
          <a:p>
            <a:pPr marL="274320" indent="-274320" fontAlgn="auto">
              <a:spcAft>
                <a:spcPts val="0"/>
              </a:spcAft>
              <a:buFont typeface="Symbol" pitchFamily="18" charset="2"/>
              <a:buNone/>
              <a:defRPr/>
            </a:pPr>
            <a:r>
              <a:rPr lang="en-US" altLang="zh-TW" sz="2000" b="1" dirty="0" smtClean="0"/>
              <a:t>(2)</a:t>
            </a:r>
            <a:r>
              <a:rPr lang="zh-TW" altLang="en-US" sz="2000" b="1" dirty="0" smtClean="0"/>
              <a:t>持續推動本市獨具特色之</a:t>
            </a:r>
            <a:r>
              <a:rPr lang="en-US" altLang="zh-TW" sz="2000" b="1" dirty="0" smtClean="0"/>
              <a:t>iCare4</a:t>
            </a:r>
            <a:r>
              <a:rPr lang="zh-TW" altLang="en-US" sz="2000" b="1" dirty="0" smtClean="0"/>
              <a:t>關懷數位落差專案</a:t>
            </a:r>
            <a:r>
              <a:rPr lang="en-US" altLang="zh-TW" sz="2000" b="1" dirty="0" smtClean="0"/>
              <a:t>(</a:t>
            </a:r>
            <a:r>
              <a:rPr lang="zh-TW" altLang="en-US" sz="2000" b="1" dirty="0" smtClean="0">
                <a:solidFill>
                  <a:srgbClr val="002060"/>
                </a:solidFill>
              </a:rPr>
              <a:t>開啟希望之窗、數位雲端作文能力提升、中小學縮短城鄉數位落差電腦研習營及無城鄉落差雲端數位學習計畫等四大專案</a:t>
            </a:r>
            <a:r>
              <a:rPr lang="en-US" altLang="zh-TW" sz="2000" b="1" dirty="0" smtClean="0"/>
              <a:t>)</a:t>
            </a:r>
            <a:r>
              <a:rPr lang="zh-TW" altLang="en-US" sz="2000" b="1" dirty="0" smtClean="0"/>
              <a:t>，真正做到</a:t>
            </a:r>
            <a:r>
              <a:rPr lang="en-US" altLang="zh-TW" sz="2000" b="1" dirty="0" smtClean="0">
                <a:solidFill>
                  <a:srgbClr val="7030A0"/>
                </a:solidFill>
              </a:rPr>
              <a:t>Your need, I Care</a:t>
            </a:r>
            <a:endParaRPr lang="en-US" altLang="zh-TW" sz="2000" b="1" dirty="0" smtClean="0"/>
          </a:p>
          <a:p>
            <a:pPr marL="274320" indent="-274320" fontAlgn="auto">
              <a:spcAft>
                <a:spcPts val="0"/>
              </a:spcAft>
              <a:buFont typeface="Symbol" pitchFamily="18" charset="2"/>
              <a:buNone/>
              <a:defRPr/>
            </a:pPr>
            <a:endParaRPr lang="en-US" altLang="zh-TW" sz="2000" dirty="0" smtClean="0"/>
          </a:p>
          <a:p>
            <a:pPr marL="274320" indent="-274320" fontAlgn="auto">
              <a:spcAft>
                <a:spcPts val="0"/>
              </a:spcAft>
              <a:buFont typeface="Symbol" pitchFamily="18" charset="2"/>
              <a:buNone/>
              <a:defRPr/>
            </a:pPr>
            <a:endParaRPr lang="en-US" altLang="zh-TW" dirty="0" smtClean="0"/>
          </a:p>
          <a:p>
            <a:pPr marL="274320" indent="-274320" fontAlgn="auto">
              <a:spcAft>
                <a:spcPts val="0"/>
              </a:spcAft>
              <a:defRPr/>
            </a:pPr>
            <a:endParaRPr lang="zh-TW" altLang="en-US" dirty="0"/>
          </a:p>
        </p:txBody>
      </p:sp>
      <p:sp>
        <p:nvSpPr>
          <p:cNvPr id="2" name="標題 1"/>
          <p:cNvSpPr>
            <a:spLocks noGrp="1"/>
          </p:cNvSpPr>
          <p:nvPr>
            <p:ph type="title"/>
            <p:custDataLst>
              <p:tags r:id="rId5"/>
            </p:custDataLst>
          </p:nvPr>
        </p:nvSpPr>
        <p:spPr/>
        <p:txBody>
          <a:bodyPr rtlCol="0">
            <a:normAutofit fontScale="90000"/>
          </a:bodyPr>
          <a:lstStyle/>
          <a:p>
            <a:pPr fontAlgn="auto">
              <a:spcAft>
                <a:spcPts val="0"/>
              </a:spcAft>
              <a:defRPr/>
            </a:pPr>
            <a:r>
              <a:rPr lang="zh-TW" altLang="en-US" b="1" dirty="0" smtClean="0">
                <a:solidFill>
                  <a:srgbClr val="002060"/>
                </a:solidFill>
              </a:rPr>
              <a:t>用關懷</a:t>
            </a:r>
            <a:r>
              <a:rPr lang="en-US" altLang="zh-TW" dirty="0" smtClean="0"/>
              <a:t>(iCare4)</a:t>
            </a:r>
            <a:r>
              <a:rPr lang="zh-TW" altLang="en-US" dirty="0" smtClean="0"/>
              <a:t>喚醒教育之</a:t>
            </a:r>
            <a:r>
              <a:rPr lang="zh-TW" altLang="en-US" b="1" dirty="0" smtClean="0">
                <a:solidFill>
                  <a:schemeClr val="accent5">
                    <a:lumMod val="50000"/>
                  </a:schemeClr>
                </a:solidFill>
              </a:rPr>
              <a:t>愛</a:t>
            </a:r>
            <a:r>
              <a:rPr lang="en-US" altLang="zh-TW" dirty="0" smtClean="0"/>
              <a:t>(Love)</a:t>
            </a:r>
            <a:endParaRPr lang="zh-TW" altLang="en-US" dirty="0"/>
          </a:p>
        </p:txBody>
      </p:sp>
      <p:pic>
        <p:nvPicPr>
          <p:cNvPr id="9" name="Picture 8" descr="https://webmail.kcg.gov.tw/cgi-bin/downfile/B/30618718633_tmp2A.png/SMILE05.png?HTTP_COOKIE=key%3D%24D9318F73.saxuv@kcg.gov.tw%3Asaxuv@kcg.gov.tw%3Awebmail.kcg.gov.tw%3Atw&amp;fake=SMILE05.png"/>
          <p:cNvPicPr>
            <a:picLocks noChangeAspect="1" noChangeArrowheads="1"/>
          </p:cNvPicPr>
          <p:nvPr>
            <p:custDataLst>
              <p:tags r:id="rId6"/>
            </p:custDataLst>
          </p:nvPr>
        </p:nvPicPr>
        <p:blipFill>
          <a:blip r:embed="rId14" cstate="print"/>
          <a:srcRect/>
          <a:stretch>
            <a:fillRect/>
          </a:stretch>
        </p:blipFill>
        <p:spPr bwMode="auto">
          <a:xfrm>
            <a:off x="467544" y="1772816"/>
            <a:ext cx="656407" cy="65640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custDataLst>
              <p:tags r:id="rId2"/>
            </p:custDataLst>
          </p:nvPr>
        </p:nvSpPr>
        <p:spPr/>
        <p:txBody>
          <a:bodyPr rtlCol="0">
            <a:normAutofit fontScale="90000"/>
          </a:bodyPr>
          <a:lstStyle/>
          <a:p>
            <a:pPr fontAlgn="auto">
              <a:spcAft>
                <a:spcPts val="0"/>
              </a:spcAft>
              <a:defRPr/>
            </a:pPr>
            <a:r>
              <a:rPr lang="zh-TW" altLang="en-US" b="1" dirty="0" smtClean="0">
                <a:solidFill>
                  <a:srgbClr val="002060"/>
                </a:solidFill>
              </a:rPr>
              <a:t>探索</a:t>
            </a:r>
            <a:r>
              <a:rPr lang="en-US" altLang="zh-TW" dirty="0" smtClean="0"/>
              <a:t>(</a:t>
            </a:r>
            <a:r>
              <a:rPr lang="en-US" altLang="zh-TW" dirty="0" smtClean="0">
                <a:solidFill>
                  <a:srgbClr val="C00000"/>
                </a:solidFill>
              </a:rPr>
              <a:t>e</a:t>
            </a:r>
            <a:r>
              <a:rPr lang="en-US" altLang="zh-TW" dirty="0" smtClean="0"/>
              <a:t>xploratory) </a:t>
            </a:r>
            <a:r>
              <a:rPr lang="en-US" altLang="zh-TW" dirty="0" smtClean="0">
                <a:solidFill>
                  <a:srgbClr val="C00000"/>
                </a:solidFill>
              </a:rPr>
              <a:t>×</a:t>
            </a:r>
            <a:r>
              <a:rPr lang="zh-TW" altLang="en-US" b="1" dirty="0" smtClean="0">
                <a:solidFill>
                  <a:srgbClr val="002060"/>
                </a:solidFill>
              </a:rPr>
              <a:t>生活</a:t>
            </a:r>
            <a:r>
              <a:rPr lang="en-US" altLang="zh-TW" dirty="0" smtClean="0"/>
              <a:t>(</a:t>
            </a:r>
            <a:r>
              <a:rPr lang="en-US" altLang="zh-TW" dirty="0" smtClean="0">
                <a:solidFill>
                  <a:schemeClr val="accent3">
                    <a:lumMod val="50000"/>
                  </a:schemeClr>
                </a:solidFill>
              </a:rPr>
              <a:t>L</a:t>
            </a:r>
            <a:r>
              <a:rPr lang="en-US" altLang="zh-TW" dirty="0" smtClean="0"/>
              <a:t>iving)</a:t>
            </a:r>
            <a:r>
              <a:rPr lang="zh-TW" altLang="en-US" dirty="0" smtClean="0"/>
              <a:t>＝</a:t>
            </a:r>
            <a:r>
              <a:rPr lang="en-US" altLang="zh-TW" dirty="0" smtClean="0"/>
              <a:t>W</a:t>
            </a:r>
            <a:r>
              <a:rPr lang="en-US" altLang="zh-TW" dirty="0" smtClean="0">
                <a:solidFill>
                  <a:srgbClr val="C00000"/>
                </a:solidFill>
              </a:rPr>
              <a:t>e</a:t>
            </a:r>
            <a:r>
              <a:rPr lang="en-US" altLang="zh-TW" dirty="0" smtClean="0"/>
              <a:t> </a:t>
            </a:r>
            <a:r>
              <a:rPr lang="en-US" altLang="zh-TW" dirty="0" smtClean="0">
                <a:solidFill>
                  <a:schemeClr val="accent3">
                    <a:lumMod val="50000"/>
                  </a:schemeClr>
                </a:solidFill>
              </a:rPr>
              <a:t>L</a:t>
            </a:r>
            <a:r>
              <a:rPr lang="en-US" altLang="zh-TW" dirty="0" smtClean="0"/>
              <a:t>ove Kaohsiung</a:t>
            </a:r>
          </a:p>
        </p:txBody>
      </p:sp>
      <p:sp>
        <p:nvSpPr>
          <p:cNvPr id="10" name="內容版面配置區 1"/>
          <p:cNvSpPr>
            <a:spLocks noGrp="1"/>
          </p:cNvSpPr>
          <p:nvPr>
            <p:ph idx="1"/>
            <p:custDataLst>
              <p:tags r:id="rId3"/>
            </p:custDataLst>
          </p:nvPr>
        </p:nvSpPr>
        <p:spPr>
          <a:xfrm>
            <a:off x="467544" y="1556792"/>
            <a:ext cx="8280400" cy="1944687"/>
          </a:xfrm>
        </p:spPr>
        <p:txBody>
          <a:bodyPr rtlCol="0">
            <a:normAutofit/>
          </a:bodyPr>
          <a:lstStyle/>
          <a:p>
            <a:pPr marL="274320" indent="-274320" fontAlgn="auto">
              <a:spcAft>
                <a:spcPts val="0"/>
              </a:spcAft>
              <a:buFont typeface="Symbol" pitchFamily="18" charset="2"/>
              <a:buNone/>
              <a:defRPr/>
            </a:pPr>
            <a:endParaRPr lang="en-US" altLang="zh-TW" sz="2000" dirty="0" smtClean="0"/>
          </a:p>
          <a:p>
            <a:pPr marL="274320" indent="-274320" fontAlgn="auto">
              <a:spcAft>
                <a:spcPts val="0"/>
              </a:spcAft>
              <a:buFont typeface="Symbol" pitchFamily="18" charset="2"/>
              <a:buNone/>
              <a:defRPr/>
            </a:pPr>
            <a:r>
              <a:rPr lang="en-US" altLang="zh-TW" sz="2400" dirty="0" smtClean="0"/>
              <a:t>(1)</a:t>
            </a:r>
            <a:r>
              <a:rPr lang="zh-TW" altLang="en-US" sz="2400" dirty="0" smtClean="0"/>
              <a:t>持續推動</a:t>
            </a:r>
            <a:r>
              <a:rPr lang="zh-TW" altLang="en-US" sz="2400" b="1" dirty="0" smtClean="0">
                <a:effectLst>
                  <a:outerShdw blurRad="38100" dist="38100" dir="2700000" algn="tl">
                    <a:srgbClr val="000000">
                      <a:alpha val="43137"/>
                    </a:srgbClr>
                  </a:outerShdw>
                </a:effectLst>
              </a:rPr>
              <a:t>「隨身學智慧校園」</a:t>
            </a:r>
            <a:r>
              <a:rPr lang="en-US" altLang="zh-TW" sz="2400" b="1" dirty="0" smtClean="0">
                <a:effectLst>
                  <a:outerShdw blurRad="38100" dist="38100" dir="2700000" algn="tl">
                    <a:srgbClr val="000000">
                      <a:alpha val="43137"/>
                    </a:srgbClr>
                  </a:outerShdw>
                </a:effectLst>
              </a:rPr>
              <a:t>(Easy teaching, U learning)</a:t>
            </a:r>
            <a:endParaRPr lang="en-US" altLang="zh-TW" sz="2400" dirty="0" smtClean="0"/>
          </a:p>
          <a:p>
            <a:pPr marL="577533" lvl="1" indent="-274320" fontAlgn="auto">
              <a:spcAft>
                <a:spcPts val="0"/>
              </a:spcAft>
              <a:defRPr/>
            </a:pPr>
            <a:r>
              <a:rPr lang="zh-TW" altLang="en-US" sz="2000" dirty="0" smtClean="0"/>
              <a:t> 本案為代表市府參加「第一屆廣州城市創新獎」四案之一，</a:t>
            </a:r>
            <a:r>
              <a:rPr lang="en-US" altLang="zh-TW" sz="2000" b="1" dirty="0" smtClean="0">
                <a:solidFill>
                  <a:srgbClr val="FF0000"/>
                </a:solidFill>
              </a:rPr>
              <a:t>102</a:t>
            </a:r>
            <a:r>
              <a:rPr lang="zh-TW" altLang="en-US" sz="2000" b="1" dirty="0" smtClean="0">
                <a:solidFill>
                  <a:srgbClr val="FF0000"/>
                </a:solidFill>
              </a:rPr>
              <a:t>年將達</a:t>
            </a:r>
            <a:r>
              <a:rPr lang="en-US" altLang="zh-TW" sz="2000" b="1" dirty="0" smtClean="0">
                <a:solidFill>
                  <a:srgbClr val="FF0000"/>
                </a:solidFill>
              </a:rPr>
              <a:t>30</a:t>
            </a:r>
            <a:r>
              <a:rPr lang="zh-TW" altLang="en-US" sz="2000" b="1" dirty="0" smtClean="0">
                <a:solidFill>
                  <a:srgbClr val="FF0000"/>
                </a:solidFill>
              </a:rPr>
              <a:t>個班級規模，</a:t>
            </a:r>
            <a:r>
              <a:rPr lang="zh-TW" altLang="en-US" sz="2000" dirty="0" smtClean="0"/>
              <a:t>將持續採用甄選制方式，遴選「領航」教師。</a:t>
            </a:r>
            <a:endParaRPr lang="en-US" altLang="zh-TW" sz="2000" dirty="0" smtClean="0"/>
          </a:p>
          <a:p>
            <a:pPr marL="274320" indent="-274320" fontAlgn="auto">
              <a:spcAft>
                <a:spcPts val="0"/>
              </a:spcAft>
              <a:buFont typeface="Symbol" pitchFamily="18" charset="2"/>
              <a:buNone/>
              <a:defRPr/>
            </a:pPr>
            <a:endParaRPr lang="en-US" altLang="zh-TW" sz="2000" b="1" dirty="0" smtClean="0"/>
          </a:p>
          <a:p>
            <a:pPr marL="274320" indent="-274320" fontAlgn="auto">
              <a:spcAft>
                <a:spcPts val="0"/>
              </a:spcAft>
              <a:buFont typeface="Symbol" pitchFamily="18" charset="2"/>
              <a:buNone/>
              <a:defRPr/>
            </a:pPr>
            <a:endParaRPr lang="en-US" altLang="zh-TW" sz="2000" dirty="0" smtClean="0"/>
          </a:p>
          <a:p>
            <a:pPr marL="274320" indent="-274320" fontAlgn="auto">
              <a:spcAft>
                <a:spcPts val="0"/>
              </a:spcAft>
              <a:buFont typeface="Symbol" pitchFamily="18" charset="2"/>
              <a:buNone/>
              <a:defRPr/>
            </a:pPr>
            <a:endParaRPr lang="en-US" altLang="zh-TW" sz="2000" b="1" dirty="0" smtClean="0"/>
          </a:p>
          <a:p>
            <a:pPr marL="274320" indent="-274320" fontAlgn="auto">
              <a:spcAft>
                <a:spcPts val="0"/>
              </a:spcAft>
              <a:buFont typeface="Symbol" pitchFamily="18" charset="2"/>
              <a:buNone/>
              <a:defRPr/>
            </a:pPr>
            <a:endParaRPr lang="en-US" altLang="zh-TW" sz="2000" dirty="0" smtClean="0"/>
          </a:p>
          <a:p>
            <a:pPr marL="274320" indent="-274320" fontAlgn="auto">
              <a:spcAft>
                <a:spcPts val="0"/>
              </a:spcAft>
              <a:buFont typeface="Symbol" pitchFamily="18" charset="2"/>
              <a:buNone/>
              <a:defRPr/>
            </a:pPr>
            <a:endParaRPr lang="en-US" altLang="zh-TW" dirty="0" smtClean="0"/>
          </a:p>
          <a:p>
            <a:pPr marL="274320" indent="-274320" fontAlgn="auto">
              <a:spcAft>
                <a:spcPts val="0"/>
              </a:spcAft>
              <a:defRPr/>
            </a:pPr>
            <a:endParaRPr lang="zh-TW" altLang="en-US" dirty="0"/>
          </a:p>
        </p:txBody>
      </p:sp>
      <p:pic>
        <p:nvPicPr>
          <p:cNvPr id="4" name="Picture 2"/>
          <p:cNvPicPr>
            <a:picLocks noChangeAspect="1" noChangeArrowheads="1"/>
          </p:cNvPicPr>
          <p:nvPr>
            <p:custDataLst>
              <p:tags r:id="rId4"/>
            </p:custDataLst>
          </p:nvPr>
        </p:nvPicPr>
        <p:blipFill>
          <a:blip r:embed="rId7" cstate="print"/>
          <a:srcRect/>
          <a:stretch>
            <a:fillRect/>
          </a:stretch>
        </p:blipFill>
        <p:spPr bwMode="auto">
          <a:xfrm>
            <a:off x="3635896" y="3240353"/>
            <a:ext cx="4824536" cy="3617647"/>
          </a:xfrm>
          <a:prstGeom prst="rect">
            <a:avLst/>
          </a:prstGeom>
          <a:ln>
            <a:noFill/>
          </a:ln>
          <a:effectLst>
            <a:softEdge rad="112500"/>
          </a:effectLst>
        </p:spPr>
      </p:pic>
      <p:pic>
        <p:nvPicPr>
          <p:cNvPr id="6" name="Picture 10" descr="https://webmail.kcg.gov.tw/cgi-bin/downfile/B/30618718633_tmp3A.png/SMILE04.png?HTTP_COOKIE=key%3D%24D9318F73.saxuv@kcg.gov.tw%3Asaxuv@kcg.gov.tw%3Awebmail.kcg.gov.tw%3Atw&amp;fake=SMILE04.png"/>
          <p:cNvPicPr>
            <a:picLocks noChangeAspect="1" noChangeArrowheads="1"/>
          </p:cNvPicPr>
          <p:nvPr>
            <p:custDataLst>
              <p:tags r:id="rId5"/>
            </p:custDataLst>
          </p:nvPr>
        </p:nvPicPr>
        <p:blipFill>
          <a:blip r:embed="rId8" cstate="print"/>
          <a:srcRect/>
          <a:stretch>
            <a:fillRect/>
          </a:stretch>
        </p:blipFill>
        <p:spPr bwMode="auto">
          <a:xfrm>
            <a:off x="323528" y="1124744"/>
            <a:ext cx="755576" cy="75557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custDataLst>
              <p:tags r:id="rId2"/>
            </p:custDataLst>
          </p:nvPr>
        </p:nvPicPr>
        <p:blipFill>
          <a:blip r:embed="rId7" cstate="print"/>
          <a:srcRect/>
          <a:stretch>
            <a:fillRect/>
          </a:stretch>
        </p:blipFill>
        <p:spPr bwMode="auto">
          <a:xfrm>
            <a:off x="3203848" y="3068960"/>
            <a:ext cx="4320480" cy="3240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標題 1"/>
          <p:cNvSpPr>
            <a:spLocks noGrp="1"/>
          </p:cNvSpPr>
          <p:nvPr>
            <p:ph type="title"/>
            <p:custDataLst>
              <p:tags r:id="rId3"/>
            </p:custDataLst>
          </p:nvPr>
        </p:nvSpPr>
        <p:spPr/>
        <p:txBody>
          <a:bodyPr rtlCol="0">
            <a:normAutofit fontScale="90000"/>
          </a:bodyPr>
          <a:lstStyle/>
          <a:p>
            <a:pPr fontAlgn="auto">
              <a:spcAft>
                <a:spcPts val="0"/>
              </a:spcAft>
              <a:defRPr/>
            </a:pPr>
            <a:r>
              <a:rPr lang="zh-TW" altLang="en-US" b="1" dirty="0" smtClean="0">
                <a:solidFill>
                  <a:srgbClr val="002060"/>
                </a:solidFill>
              </a:rPr>
              <a:t>探索</a:t>
            </a:r>
            <a:r>
              <a:rPr lang="en-US" altLang="zh-TW" dirty="0" smtClean="0"/>
              <a:t>(</a:t>
            </a:r>
            <a:r>
              <a:rPr lang="en-US" altLang="zh-TW" dirty="0" smtClean="0">
                <a:solidFill>
                  <a:srgbClr val="C00000"/>
                </a:solidFill>
              </a:rPr>
              <a:t>e</a:t>
            </a:r>
            <a:r>
              <a:rPr lang="en-US" altLang="zh-TW" dirty="0" smtClean="0"/>
              <a:t>xploratory) </a:t>
            </a:r>
            <a:r>
              <a:rPr lang="en-US" altLang="zh-TW" dirty="0" smtClean="0">
                <a:solidFill>
                  <a:srgbClr val="C00000"/>
                </a:solidFill>
              </a:rPr>
              <a:t>×</a:t>
            </a:r>
            <a:r>
              <a:rPr lang="zh-TW" altLang="en-US" b="1" dirty="0" smtClean="0">
                <a:solidFill>
                  <a:srgbClr val="002060"/>
                </a:solidFill>
              </a:rPr>
              <a:t>生活</a:t>
            </a:r>
            <a:r>
              <a:rPr lang="en-US" altLang="zh-TW" dirty="0" smtClean="0"/>
              <a:t>(</a:t>
            </a:r>
            <a:r>
              <a:rPr lang="en-US" altLang="zh-TW" dirty="0" smtClean="0">
                <a:solidFill>
                  <a:schemeClr val="accent3">
                    <a:lumMod val="50000"/>
                  </a:schemeClr>
                </a:solidFill>
              </a:rPr>
              <a:t>L</a:t>
            </a:r>
            <a:r>
              <a:rPr lang="en-US" altLang="zh-TW" dirty="0" smtClean="0"/>
              <a:t>iving)</a:t>
            </a:r>
            <a:r>
              <a:rPr lang="zh-TW" altLang="en-US" dirty="0" smtClean="0"/>
              <a:t>＝</a:t>
            </a:r>
            <a:r>
              <a:rPr lang="en-US" altLang="zh-TW" dirty="0" smtClean="0"/>
              <a:t>W</a:t>
            </a:r>
            <a:r>
              <a:rPr lang="en-US" altLang="zh-TW" dirty="0" smtClean="0">
                <a:solidFill>
                  <a:srgbClr val="C00000"/>
                </a:solidFill>
              </a:rPr>
              <a:t>e</a:t>
            </a:r>
            <a:r>
              <a:rPr lang="en-US" altLang="zh-TW" dirty="0" smtClean="0"/>
              <a:t> </a:t>
            </a:r>
            <a:r>
              <a:rPr lang="en-US" altLang="zh-TW" dirty="0" smtClean="0">
                <a:solidFill>
                  <a:schemeClr val="accent3">
                    <a:lumMod val="50000"/>
                  </a:schemeClr>
                </a:solidFill>
              </a:rPr>
              <a:t>L</a:t>
            </a:r>
            <a:r>
              <a:rPr lang="en-US" altLang="zh-TW" dirty="0" smtClean="0"/>
              <a:t>ove Kaohsiung</a:t>
            </a:r>
          </a:p>
        </p:txBody>
      </p:sp>
      <p:sp>
        <p:nvSpPr>
          <p:cNvPr id="25602" name="內容版面配置區 1"/>
          <p:cNvSpPr>
            <a:spLocks noGrp="1"/>
          </p:cNvSpPr>
          <p:nvPr>
            <p:ph idx="1"/>
            <p:custDataLst>
              <p:tags r:id="rId4"/>
            </p:custDataLst>
          </p:nvPr>
        </p:nvSpPr>
        <p:spPr>
          <a:xfrm>
            <a:off x="683568" y="1628800"/>
            <a:ext cx="7921625" cy="1656184"/>
          </a:xfrm>
        </p:spPr>
        <p:txBody>
          <a:bodyPr>
            <a:normAutofit/>
          </a:bodyPr>
          <a:lstStyle/>
          <a:p>
            <a:pPr>
              <a:buFont typeface="Symbol" pitchFamily="18" charset="2"/>
              <a:buNone/>
            </a:pPr>
            <a:endParaRPr lang="en-US" altLang="zh-TW" dirty="0" smtClean="0"/>
          </a:p>
          <a:p>
            <a:pPr>
              <a:buFont typeface="Symbol" pitchFamily="18" charset="2"/>
              <a:buNone/>
            </a:pPr>
            <a:endParaRPr lang="en-US" altLang="zh-TW" sz="2000" dirty="0" smtClean="0"/>
          </a:p>
          <a:p>
            <a:pPr>
              <a:buFont typeface="Symbol" pitchFamily="18" charset="2"/>
              <a:buNone/>
            </a:pPr>
            <a:r>
              <a:rPr lang="en-US" altLang="zh-TW" sz="2400" b="1" dirty="0" smtClean="0"/>
              <a:t>(2)</a:t>
            </a:r>
            <a:r>
              <a:rPr lang="zh-TW" altLang="en-US" sz="2400" b="1" dirty="0" smtClean="0"/>
              <a:t> 推動數位圖書館計畫</a:t>
            </a:r>
            <a:endParaRPr lang="en-US" altLang="zh-TW" sz="2400" b="1" dirty="0" smtClean="0"/>
          </a:p>
          <a:p>
            <a:pPr>
              <a:buFont typeface="Symbol" pitchFamily="18" charset="2"/>
              <a:buNone/>
            </a:pPr>
            <a:endParaRPr lang="en-US" altLang="zh-TW" sz="2000" dirty="0" smtClean="0"/>
          </a:p>
          <a:p>
            <a:pPr>
              <a:buFont typeface="Symbol" pitchFamily="18" charset="2"/>
              <a:buNone/>
            </a:pPr>
            <a:endParaRPr lang="en-US" altLang="zh-TW" sz="2000" b="1" dirty="0" smtClean="0"/>
          </a:p>
          <a:p>
            <a:pPr>
              <a:buFont typeface="Symbol" pitchFamily="18" charset="2"/>
              <a:buNone/>
            </a:pPr>
            <a:endParaRPr lang="en-US" altLang="zh-TW" sz="2000" dirty="0" smtClean="0"/>
          </a:p>
          <a:p>
            <a:pPr>
              <a:buFont typeface="Symbol" pitchFamily="18" charset="2"/>
              <a:buNone/>
            </a:pPr>
            <a:endParaRPr lang="en-US" altLang="zh-TW" dirty="0" smtClean="0"/>
          </a:p>
          <a:p>
            <a:endParaRPr lang="zh-TW" altLang="en-US" dirty="0" smtClean="0"/>
          </a:p>
        </p:txBody>
      </p:sp>
      <p:pic>
        <p:nvPicPr>
          <p:cNvPr id="4" name="Picture 10" descr="https://webmail.kcg.gov.tw/cgi-bin/downfile/B/30618718633_tmp3A.png/SMILE04.png?HTTP_COOKIE=key%3D%24D9318F73.saxuv@kcg.gov.tw%3Asaxuv@kcg.gov.tw%3Awebmail.kcg.gov.tw%3Atw&amp;fake=SMILE04.png"/>
          <p:cNvPicPr>
            <a:picLocks noChangeAspect="1" noChangeArrowheads="1"/>
          </p:cNvPicPr>
          <p:nvPr>
            <p:custDataLst>
              <p:tags r:id="rId5"/>
            </p:custDataLst>
          </p:nvPr>
        </p:nvPicPr>
        <p:blipFill>
          <a:blip r:embed="rId8" cstate="print"/>
          <a:srcRect/>
          <a:stretch>
            <a:fillRect/>
          </a:stretch>
        </p:blipFill>
        <p:spPr bwMode="auto">
          <a:xfrm>
            <a:off x="179512" y="1556792"/>
            <a:ext cx="792088" cy="7920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1988840"/>
            <a:ext cx="7804389" cy="4137323"/>
          </a:xfrm>
        </p:spPr>
        <p:txBody>
          <a:bodyPr>
            <a:normAutofit fontScale="92500" lnSpcReduction="20000"/>
          </a:bodyPr>
          <a:lstStyle/>
          <a:p>
            <a:r>
              <a:rPr lang="en-US" altLang="zh-TW" sz="3200" b="1" i="1" dirty="0" smtClean="0">
                <a:solidFill>
                  <a:srgbClr val="002060"/>
                </a:solidFill>
              </a:rPr>
              <a:t>Financial Change: Austerity</a:t>
            </a:r>
          </a:p>
          <a:p>
            <a:pPr>
              <a:buNone/>
            </a:pPr>
            <a:r>
              <a:rPr lang="zh-TW" altLang="en-US" sz="3200" b="1" i="1" dirty="0" smtClean="0">
                <a:solidFill>
                  <a:srgbClr val="002060"/>
                </a:solidFill>
              </a:rPr>
              <a:t>　</a:t>
            </a:r>
            <a:r>
              <a:rPr lang="en-US" altLang="zh-TW" sz="3200" b="1" dirty="0" smtClean="0">
                <a:solidFill>
                  <a:schemeClr val="accent6">
                    <a:lumMod val="50000"/>
                  </a:schemeClr>
                </a:solidFill>
              </a:rPr>
              <a:t>(</a:t>
            </a:r>
            <a:r>
              <a:rPr lang="zh-TW" altLang="en-US" sz="3200" b="1" dirty="0" smtClean="0">
                <a:solidFill>
                  <a:schemeClr val="accent6">
                    <a:lumMod val="50000"/>
                  </a:schemeClr>
                </a:solidFill>
              </a:rPr>
              <a:t>財政困難</a:t>
            </a:r>
            <a:r>
              <a:rPr lang="en-US" altLang="zh-TW" sz="3200" b="1" dirty="0" smtClean="0">
                <a:solidFill>
                  <a:schemeClr val="accent6">
                    <a:lumMod val="50000"/>
                  </a:schemeClr>
                </a:solidFill>
              </a:rPr>
              <a:t>)</a:t>
            </a:r>
          </a:p>
          <a:p>
            <a:r>
              <a:rPr lang="en-US" altLang="zh-TW" sz="3200" b="1" dirty="0" smtClean="0">
                <a:solidFill>
                  <a:schemeClr val="accent6">
                    <a:lumMod val="50000"/>
                  </a:schemeClr>
                </a:solidFill>
              </a:rPr>
              <a:t> </a:t>
            </a:r>
            <a:r>
              <a:rPr lang="en-US" altLang="zh-TW" sz="3200" b="1" i="1" dirty="0" smtClean="0">
                <a:solidFill>
                  <a:srgbClr val="002060"/>
                </a:solidFill>
              </a:rPr>
              <a:t>The challenge of city-county merger</a:t>
            </a:r>
            <a:r>
              <a:rPr lang="en-US" altLang="zh-TW" sz="3200" b="1" dirty="0" smtClean="0">
                <a:solidFill>
                  <a:schemeClr val="accent6">
                    <a:lumMod val="50000"/>
                  </a:schemeClr>
                </a:solidFill>
              </a:rPr>
              <a:t>.</a:t>
            </a:r>
          </a:p>
          <a:p>
            <a:pPr>
              <a:buNone/>
            </a:pPr>
            <a:r>
              <a:rPr lang="zh-TW" altLang="en-US" sz="3200" b="1" dirty="0" smtClean="0">
                <a:solidFill>
                  <a:schemeClr val="accent6">
                    <a:lumMod val="50000"/>
                  </a:schemeClr>
                </a:solidFill>
              </a:rPr>
              <a:t>　</a:t>
            </a:r>
            <a:r>
              <a:rPr lang="en-US" altLang="zh-TW" sz="3200" b="1" dirty="0" smtClean="0">
                <a:solidFill>
                  <a:schemeClr val="accent6">
                    <a:lumMod val="50000"/>
                  </a:schemeClr>
                </a:solidFill>
              </a:rPr>
              <a:t>( </a:t>
            </a:r>
            <a:r>
              <a:rPr lang="zh-TW" altLang="en-US" sz="3200" b="1" dirty="0" smtClean="0">
                <a:solidFill>
                  <a:schemeClr val="accent6">
                    <a:lumMod val="50000"/>
                  </a:schemeClr>
                </a:solidFill>
              </a:rPr>
              <a:t>合併後組織深層文化的改變</a:t>
            </a:r>
            <a:r>
              <a:rPr lang="en-US" altLang="zh-TW" sz="3200" b="1" dirty="0" smtClean="0">
                <a:solidFill>
                  <a:schemeClr val="accent6">
                    <a:lumMod val="50000"/>
                  </a:schemeClr>
                </a:solidFill>
              </a:rPr>
              <a:t>)</a:t>
            </a:r>
          </a:p>
          <a:p>
            <a:r>
              <a:rPr lang="en-US" altLang="zh-TW" sz="3200" b="1" i="1" dirty="0" smtClean="0">
                <a:solidFill>
                  <a:schemeClr val="accent2">
                    <a:lumMod val="50000"/>
                  </a:schemeClr>
                </a:solidFill>
              </a:rPr>
              <a:t>Challenge to maintain the continuous commitment on educational partnership(principal, teachers, students, and parents) – Buy more, use less</a:t>
            </a:r>
          </a:p>
          <a:p>
            <a:pPr>
              <a:buNone/>
            </a:pPr>
            <a:r>
              <a:rPr lang="zh-TW" altLang="en-US" sz="3200" b="1" i="1" dirty="0" smtClean="0">
                <a:solidFill>
                  <a:schemeClr val="accent2">
                    <a:lumMod val="50000"/>
                  </a:schemeClr>
                </a:solidFill>
              </a:rPr>
              <a:t>　</a:t>
            </a:r>
            <a:r>
              <a:rPr lang="en-US" altLang="zh-TW" sz="3200" b="1" dirty="0" smtClean="0">
                <a:solidFill>
                  <a:schemeClr val="accent6">
                    <a:lumMod val="50000"/>
                  </a:schemeClr>
                </a:solidFill>
              </a:rPr>
              <a:t>(</a:t>
            </a:r>
            <a:r>
              <a:rPr lang="zh-TW" altLang="en-US" sz="3200" b="1" dirty="0" smtClean="0">
                <a:solidFill>
                  <a:schemeClr val="accent6">
                    <a:lumMod val="50000"/>
                  </a:schemeClr>
                </a:solidFill>
              </a:rPr>
              <a:t>如何解決資訊設備買得多，用得少的問題）</a:t>
            </a:r>
            <a:endParaRPr lang="en-US" altLang="zh-TW" sz="3200" b="1" dirty="0" smtClean="0">
              <a:solidFill>
                <a:schemeClr val="accent6">
                  <a:lumMod val="50000"/>
                </a:schemeClr>
              </a:solidFill>
            </a:endParaRPr>
          </a:p>
          <a:p>
            <a:pPr>
              <a:buNone/>
            </a:pPr>
            <a:endParaRPr lang="en-US" altLang="zh-TW" sz="3200" b="1" i="1" dirty="0" smtClean="0"/>
          </a:p>
          <a:p>
            <a:endParaRPr lang="en-US" altLang="zh-TW" b="1" i="1" dirty="0" smtClean="0">
              <a:effectLst>
                <a:outerShdw blurRad="38100" dist="38100" dir="2700000" algn="tl">
                  <a:srgbClr val="000000">
                    <a:alpha val="43137"/>
                  </a:srgbClr>
                </a:outerShdw>
              </a:effectLst>
            </a:endParaRPr>
          </a:p>
          <a:p>
            <a:endParaRPr lang="en-US" altLang="zh-TW" b="1" i="1" dirty="0" smtClean="0">
              <a:effectLst>
                <a:outerShdw blurRad="38100" dist="38100" dir="2700000" algn="tl">
                  <a:srgbClr val="000000">
                    <a:alpha val="43137"/>
                  </a:srgbClr>
                </a:outerShdw>
              </a:effectLst>
            </a:endParaRPr>
          </a:p>
          <a:p>
            <a:endParaRPr lang="en-US" altLang="zh-TW" dirty="0" smtClean="0"/>
          </a:p>
          <a:p>
            <a:endParaRPr lang="zh-TW" altLang="en-US" dirty="0"/>
          </a:p>
        </p:txBody>
      </p:sp>
      <p:sp>
        <p:nvSpPr>
          <p:cNvPr id="3" name="標題 2"/>
          <p:cNvSpPr>
            <a:spLocks noGrp="1"/>
          </p:cNvSpPr>
          <p:nvPr>
            <p:ph type="title"/>
          </p:nvPr>
        </p:nvSpPr>
        <p:spPr/>
        <p:txBody>
          <a:bodyPr/>
          <a:lstStyle/>
          <a:p>
            <a:pPr algn="l">
              <a:defRPr/>
            </a:pP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亟待解決的困境</a:t>
            </a:r>
            <a:endParaRPr lang="zh-TW" altLang="en-US"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descr="https://webmail.kcg.gov.tw/cgi-bin/downfile/B/30618718633_tmp3A.png/SMILE04.png?HTTP_COOKIE=key%3D%24D9318F73.saxuv@kcg.gov.tw%3Asaxuv@kcg.gov.tw%3Awebmail.kcg.gov.tw%3Atw&amp;fake=SMILE04.png"/>
          <p:cNvPicPr>
            <a:picLocks noChangeAspect="1" noChangeArrowheads="1"/>
          </p:cNvPicPr>
          <p:nvPr>
            <p:custDataLst>
              <p:tags r:id="rId2"/>
            </p:custDataLst>
          </p:nvPr>
        </p:nvPicPr>
        <p:blipFill>
          <a:blip r:embed="rId5" cstate="print"/>
          <a:srcRect/>
          <a:stretch>
            <a:fillRect/>
          </a:stretch>
        </p:blipFill>
        <p:spPr bwMode="auto">
          <a:xfrm>
            <a:off x="323850" y="1916113"/>
            <a:ext cx="3016250" cy="3016250"/>
          </a:xfrm>
          <a:prstGeom prst="rect">
            <a:avLst/>
          </a:prstGeom>
          <a:noFill/>
          <a:ln w="9525">
            <a:noFill/>
            <a:miter lim="800000"/>
            <a:headEnd/>
            <a:tailEnd/>
          </a:ln>
        </p:spPr>
      </p:pic>
      <p:sp>
        <p:nvSpPr>
          <p:cNvPr id="26626" name="矩形 11"/>
          <p:cNvSpPr>
            <a:spLocks noChangeArrowheads="1"/>
          </p:cNvSpPr>
          <p:nvPr>
            <p:custDataLst>
              <p:tags r:id="rId3"/>
            </p:custDataLst>
          </p:nvPr>
        </p:nvSpPr>
        <p:spPr bwMode="auto">
          <a:xfrm>
            <a:off x="1979613" y="4868863"/>
            <a:ext cx="6943725" cy="585787"/>
          </a:xfrm>
          <a:prstGeom prst="rect">
            <a:avLst/>
          </a:prstGeom>
          <a:noFill/>
          <a:ln w="9525">
            <a:noFill/>
            <a:miter lim="800000"/>
            <a:headEnd/>
            <a:tailEnd/>
          </a:ln>
        </p:spPr>
        <p:txBody>
          <a:bodyPr wrap="none">
            <a:spAutoFit/>
          </a:bodyPr>
          <a:lstStyle/>
          <a:p>
            <a:r>
              <a:rPr kumimoji="0" lang="en-GB" altLang="zh-TW" sz="3200" b="1" i="1">
                <a:solidFill>
                  <a:srgbClr val="0070C0"/>
                </a:solidFill>
                <a:latin typeface="Candara" pitchFamily="34" charset="0"/>
                <a:ea typeface="標楷體" pitchFamily="65" charset="-120"/>
              </a:rPr>
              <a:t>Always make a difference in Kaohsiung!</a:t>
            </a:r>
            <a:endParaRPr kumimoji="0" lang="zh-TW" altLang="en-US" sz="3200">
              <a:latin typeface="Candara" pitchFamily="34" charset="0"/>
              <a:ea typeface="標楷體" pitchFamily="65" charset="-12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圖片 4" descr="圖片1.jpg"/>
          <p:cNvPicPr>
            <a:picLocks noChangeAspect="1"/>
          </p:cNvPicPr>
          <p:nvPr>
            <p:custDataLst>
              <p:tags r:id="rId2"/>
            </p:custDataLst>
          </p:nvPr>
        </p:nvPicPr>
        <p:blipFill>
          <a:blip r:embed="rId5" cstate="print"/>
          <a:srcRect/>
          <a:stretch>
            <a:fillRect/>
          </a:stretch>
        </p:blipFill>
        <p:spPr bwMode="auto">
          <a:xfrm>
            <a:off x="0" y="0"/>
            <a:ext cx="9144000" cy="6854825"/>
          </a:xfrm>
          <a:prstGeom prst="rect">
            <a:avLst/>
          </a:prstGeom>
          <a:noFill/>
          <a:ln w="9525">
            <a:noFill/>
            <a:miter lim="800000"/>
            <a:headEnd/>
            <a:tailEnd/>
          </a:ln>
        </p:spPr>
      </p:pic>
      <p:sp>
        <p:nvSpPr>
          <p:cNvPr id="27650" name="Title 3"/>
          <p:cNvSpPr>
            <a:spLocks noGrp="1"/>
          </p:cNvSpPr>
          <p:nvPr>
            <p:ph type="title"/>
            <p:custDataLst>
              <p:tags r:id="rId3"/>
            </p:custDataLst>
          </p:nvPr>
        </p:nvSpPr>
        <p:spPr>
          <a:xfrm>
            <a:off x="611188" y="2565400"/>
            <a:ext cx="8229600" cy="2692400"/>
          </a:xfrm>
        </p:spPr>
        <p:txBody>
          <a:bodyPr/>
          <a:lstStyle/>
          <a:p>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敬請指導</a:t>
            </a: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b="1" i="1" dirty="0" smtClean="0">
                <a:solidFill>
                  <a:srgbClr val="0070C0"/>
                </a:solidFill>
              </a:rPr>
              <a:t/>
            </a:r>
            <a:br>
              <a:rPr lang="zh-TW" altLang="en-US" b="1" i="1" dirty="0" smtClean="0">
                <a:solidFill>
                  <a:srgbClr val="0070C0"/>
                </a:solidFill>
              </a:rPr>
            </a:br>
            <a:endParaRPr lang="zh-TW" altLang="en-US" b="1" dirty="0" smtClean="0">
              <a:ea typeface="DFHeiMedium-B5"/>
              <a:cs typeface="DFHeiMedium-B5"/>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1538" y="1700808"/>
            <a:ext cx="7408862" cy="4425355"/>
          </a:xfrm>
        </p:spPr>
        <p:txBody>
          <a:bodyPr/>
          <a:lstStyle/>
          <a:p>
            <a:endParaRPr lang="en-US" altLang="zh-TW" sz="3600" dirty="0" smtClean="0"/>
          </a:p>
          <a:p>
            <a:r>
              <a:rPr lang="zh-TW" altLang="en-US" sz="3600" dirty="0" smtClean="0"/>
              <a:t>組織結構的變化</a:t>
            </a:r>
            <a:endParaRPr lang="en-US" altLang="zh-TW" sz="3600" dirty="0" smtClean="0"/>
          </a:p>
          <a:p>
            <a:r>
              <a:rPr lang="zh-TW" altLang="en-US" sz="3600" dirty="0" smtClean="0"/>
              <a:t>過去發展的經驗</a:t>
            </a:r>
            <a:endParaRPr lang="en-US" altLang="zh-TW" sz="3600" dirty="0" smtClean="0"/>
          </a:p>
          <a:p>
            <a:r>
              <a:rPr lang="zh-TW" altLang="en-US" sz="3600" dirty="0" smtClean="0"/>
              <a:t>資訊教育的展望</a:t>
            </a:r>
            <a:endParaRPr lang="en-US" altLang="zh-TW" sz="3600" dirty="0" smtClean="0"/>
          </a:p>
          <a:p>
            <a:r>
              <a:rPr lang="zh-TW" altLang="en-US" sz="3600" dirty="0" smtClean="0"/>
              <a:t>亟待解</a:t>
            </a:r>
            <a:r>
              <a:rPr lang="zh-TW" altLang="en-US" sz="3600" dirty="0" smtClean="0"/>
              <a:t>決</a:t>
            </a:r>
            <a:r>
              <a:rPr lang="zh-TW" altLang="en-US" sz="3600" dirty="0" smtClean="0"/>
              <a:t>的</a:t>
            </a:r>
            <a:r>
              <a:rPr lang="zh-TW" altLang="en-US" sz="3600" dirty="0" smtClean="0"/>
              <a:t>困境</a:t>
            </a:r>
            <a:endParaRPr lang="zh-TW" altLang="en-US" sz="3600" dirty="0"/>
          </a:p>
        </p:txBody>
      </p:sp>
      <p:sp>
        <p:nvSpPr>
          <p:cNvPr id="3" name="標題 2"/>
          <p:cNvSpPr>
            <a:spLocks noGrp="1"/>
          </p:cNvSpPr>
          <p:nvPr>
            <p:ph type="title"/>
          </p:nvPr>
        </p:nvSpPr>
        <p:spPr/>
        <p:txBody>
          <a:bodyPr/>
          <a:lstStyle/>
          <a:p>
            <a:r>
              <a:rPr lang="zh-TW" altLang="en-US" dirty="0" smtClean="0"/>
              <a:t>高雄市資訊教育發展脈絡</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defRPr/>
            </a:pP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組織結構的變化－</a:t>
            </a: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2013 </a:t>
            </a: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組織調整再出發</a:t>
            </a:r>
            <a:endParaRPr lang="zh-TW" altLang="en-US"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4" name="資料庫圖表 3"/>
          <p:cNvGraphicFramePr/>
          <p:nvPr/>
        </p:nvGraphicFramePr>
        <p:xfrm>
          <a:off x="755576" y="1772816"/>
          <a:ext cx="77048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229600" cy="1143000"/>
          </a:xfrm>
        </p:spPr>
        <p:txBody>
          <a:bodyPr/>
          <a:lstStyle/>
          <a:p>
            <a:pPr algn="l">
              <a:defRPr/>
            </a:pP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組織結構的變化－</a:t>
            </a: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2013 </a:t>
            </a: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組織調整再出發</a:t>
            </a:r>
            <a:endParaRPr lang="zh-TW" altLang="en-US" b="1" dirty="0">
              <a:solidFill>
                <a:srgbClr val="FFFF00"/>
              </a:solidFill>
              <a:effectLst>
                <a:outerShdw blurRad="38100" dist="38100" dir="2700000" algn="tl">
                  <a:srgbClr val="000000">
                    <a:alpha val="43137"/>
                  </a:srgbClr>
                </a:outerShdw>
              </a:effectLst>
            </a:endParaRPr>
          </a:p>
        </p:txBody>
      </p:sp>
      <p:graphicFrame>
        <p:nvGraphicFramePr>
          <p:cNvPr id="4" name="內容版面配置區 3"/>
          <p:cNvGraphicFramePr>
            <a:graphicFrameLocks noGrp="1"/>
          </p:cNvGraphicFramePr>
          <p:nvPr>
            <p:ph idx="1"/>
          </p:nvPr>
        </p:nvGraphicFramePr>
        <p:xfrm>
          <a:off x="0" y="1916832"/>
          <a:ext cx="8517632" cy="4741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defRPr/>
            </a:pP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組織結構的變化－ </a:t>
            </a: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2013 </a:t>
            </a:r>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資訊家族系譜</a:t>
            </a:r>
            <a:endParaRPr lang="zh-TW" altLang="en-US" b="1" dirty="0">
              <a:solidFill>
                <a:srgbClr val="FFFF00"/>
              </a:solidFill>
              <a:effectLst>
                <a:outerShdw blurRad="38100" dist="38100" dir="2700000" algn="tl">
                  <a:srgbClr val="000000">
                    <a:alpha val="43137"/>
                  </a:srgbClr>
                </a:outerShdw>
              </a:effectLst>
            </a:endParaRPr>
          </a:p>
        </p:txBody>
      </p:sp>
      <p:graphicFrame>
        <p:nvGraphicFramePr>
          <p:cNvPr id="5" name="資料庫圖表 4"/>
          <p:cNvGraphicFramePr/>
          <p:nvPr/>
        </p:nvGraphicFramePr>
        <p:xfrm>
          <a:off x="179512" y="1268760"/>
          <a:ext cx="8712968"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732381" cy="3450696"/>
          </a:xfrm>
        </p:spPr>
        <p:txBody>
          <a:bodyPr>
            <a:normAutofit lnSpcReduction="10000"/>
          </a:bodyPr>
          <a:lstStyle/>
          <a:p>
            <a:r>
              <a:rPr lang="en-US" altLang="zh-TW" sz="4000" dirty="0" smtClean="0"/>
              <a:t>The principles of executing ICT education in Kaohsiung</a:t>
            </a:r>
          </a:p>
          <a:p>
            <a:pPr lvl="1"/>
            <a:r>
              <a:rPr lang="en-US" altLang="zh-TW" sz="3200" dirty="0" smtClean="0"/>
              <a:t>Contextual developments(</a:t>
            </a:r>
            <a:r>
              <a:rPr lang="zh-TW" altLang="en-US" sz="3200" dirty="0" smtClean="0"/>
              <a:t>循脈絡發展</a:t>
            </a:r>
            <a:r>
              <a:rPr lang="en-US" altLang="zh-TW" sz="3200" dirty="0" smtClean="0"/>
              <a:t>)</a:t>
            </a:r>
          </a:p>
          <a:p>
            <a:pPr lvl="1"/>
            <a:r>
              <a:rPr lang="en-US" altLang="zh-TW" sz="3200" dirty="0" smtClean="0"/>
              <a:t>nonlinear change in 10years (</a:t>
            </a:r>
            <a:r>
              <a:rPr lang="zh-TW" altLang="en-US" sz="3200" dirty="0" smtClean="0"/>
              <a:t>近</a:t>
            </a:r>
            <a:r>
              <a:rPr lang="en-US" altLang="zh-TW" sz="3200" dirty="0" smtClean="0"/>
              <a:t>10</a:t>
            </a:r>
            <a:r>
              <a:rPr lang="zh-TW" altLang="en-US" sz="3200" dirty="0" smtClean="0"/>
              <a:t>年非線性的變化</a:t>
            </a:r>
            <a:r>
              <a:rPr lang="en-US" altLang="zh-TW" sz="3200" dirty="0" smtClean="0"/>
              <a:t>)</a:t>
            </a:r>
          </a:p>
          <a:p>
            <a:pPr lvl="1"/>
            <a:r>
              <a:rPr lang="en-US" altLang="zh-TW" sz="3200" dirty="0" smtClean="0"/>
              <a:t> steady growth(</a:t>
            </a:r>
            <a:r>
              <a:rPr lang="zh-TW" altLang="en-US" sz="3200" dirty="0" smtClean="0"/>
              <a:t>穩定成長</a:t>
            </a:r>
            <a:r>
              <a:rPr lang="en-US" altLang="zh-TW" sz="3200" dirty="0" smtClean="0"/>
              <a:t>)</a:t>
            </a:r>
          </a:p>
          <a:p>
            <a:pPr lvl="1"/>
            <a:endParaRPr lang="zh-TW" altLang="en-US" dirty="0"/>
          </a:p>
        </p:txBody>
      </p:sp>
      <p:sp>
        <p:nvSpPr>
          <p:cNvPr id="3" name="標題 2"/>
          <p:cNvSpPr>
            <a:spLocks noGrp="1"/>
          </p:cNvSpPr>
          <p:nvPr>
            <p:ph type="title"/>
          </p:nvPr>
        </p:nvSpPr>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過去發展經驗</a:t>
            </a:r>
            <a:endParaRPr lang="zh-TW" alt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1988840"/>
            <a:ext cx="7408333" cy="4137323"/>
          </a:xfrm>
        </p:spPr>
        <p:txBody>
          <a:bodyPr>
            <a:normAutofit fontScale="85000" lnSpcReduction="20000"/>
          </a:bodyPr>
          <a:lstStyle/>
          <a:p>
            <a:r>
              <a:rPr lang="en-US" altLang="zh-TW" sz="3500" b="1" dirty="0" smtClean="0"/>
              <a:t>2001-2005</a:t>
            </a:r>
            <a:r>
              <a:rPr lang="zh-TW" altLang="en-US" sz="3500" b="1" dirty="0" smtClean="0"/>
              <a:t>：</a:t>
            </a:r>
            <a:endParaRPr lang="en-US" altLang="zh-TW" sz="3500" b="1" dirty="0" smtClean="0"/>
          </a:p>
          <a:p>
            <a:pPr lvl="1"/>
            <a:r>
              <a:rPr lang="en-US" altLang="zh-TW" dirty="0" smtClean="0"/>
              <a:t>one computer classroom for each school(</a:t>
            </a:r>
            <a:r>
              <a:rPr lang="zh-TW" altLang="en-US" dirty="0" smtClean="0"/>
              <a:t>校校長有電腦教室</a:t>
            </a:r>
            <a:r>
              <a:rPr lang="en-US" altLang="zh-TW" dirty="0" smtClean="0"/>
              <a:t>)</a:t>
            </a:r>
          </a:p>
          <a:p>
            <a:pPr lvl="1"/>
            <a:r>
              <a:rPr lang="en-US" altLang="zh-TW" dirty="0" smtClean="0"/>
              <a:t>one computer for every classroom(</a:t>
            </a:r>
            <a:r>
              <a:rPr lang="zh-TW" altLang="en-US" dirty="0" smtClean="0"/>
              <a:t>班班有電腦</a:t>
            </a:r>
            <a:r>
              <a:rPr lang="en-US" altLang="zh-TW" dirty="0" smtClean="0"/>
              <a:t>)</a:t>
            </a:r>
          </a:p>
          <a:p>
            <a:pPr lvl="1"/>
            <a:r>
              <a:rPr lang="en-US" altLang="zh-TW" dirty="0" smtClean="0"/>
              <a:t>website &amp; web-pages in every school and class(</a:t>
            </a:r>
            <a:r>
              <a:rPr lang="zh-TW" altLang="en-US" dirty="0" smtClean="0"/>
              <a:t>校網、班網的建置</a:t>
            </a:r>
            <a:r>
              <a:rPr lang="en-US" altLang="zh-TW" dirty="0" smtClean="0"/>
              <a:t>)</a:t>
            </a:r>
          </a:p>
          <a:p>
            <a:pPr lvl="1"/>
            <a:r>
              <a:rPr lang="en-US" altLang="zh-TW" dirty="0" smtClean="0"/>
              <a:t>variety of inspiring trainings(</a:t>
            </a:r>
            <a:r>
              <a:rPr lang="zh-TW" altLang="en-US" dirty="0" smtClean="0"/>
              <a:t>教師訓練的導入</a:t>
            </a:r>
            <a:r>
              <a:rPr lang="en-US" altLang="zh-TW" dirty="0" smtClean="0"/>
              <a:t>)</a:t>
            </a:r>
          </a:p>
          <a:p>
            <a:pPr lvl="1"/>
            <a:r>
              <a:rPr lang="en-US" altLang="zh-TW" dirty="0" smtClean="0"/>
              <a:t>merit-based contests and creative activities specialized in promoting the ICT access.(</a:t>
            </a:r>
            <a:r>
              <a:rPr lang="zh-TW" altLang="en-US" dirty="0" smtClean="0"/>
              <a:t>強調競爭型、專案型的補助計畫</a:t>
            </a:r>
            <a:r>
              <a:rPr lang="en-US" altLang="zh-TW" dirty="0" smtClean="0"/>
              <a:t>)</a:t>
            </a:r>
          </a:p>
          <a:p>
            <a:r>
              <a:rPr lang="en-US" altLang="zh-TW" dirty="0" smtClean="0"/>
              <a:t> The revolutionary paces were aligned with the Ministry of Education.(</a:t>
            </a:r>
            <a:r>
              <a:rPr lang="zh-TW" altLang="en-US" dirty="0" smtClean="0"/>
              <a:t>基本上按照教育部的腳步發展</a:t>
            </a:r>
            <a:r>
              <a:rPr lang="en-US" altLang="zh-TW" dirty="0" smtClean="0"/>
              <a:t>)</a:t>
            </a:r>
            <a:endParaRPr lang="zh-TW" altLang="zh-TW" dirty="0" smtClean="0"/>
          </a:p>
        </p:txBody>
      </p:sp>
      <p:sp>
        <p:nvSpPr>
          <p:cNvPr id="3" name="標題 2"/>
          <p:cNvSpPr>
            <a:spLocks noGrp="1"/>
          </p:cNvSpPr>
          <p:nvPr>
            <p:ph type="title"/>
          </p:nvPr>
        </p:nvSpPr>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過去發展經驗</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1988840"/>
            <a:ext cx="7408333" cy="4137323"/>
          </a:xfrm>
        </p:spPr>
        <p:txBody>
          <a:bodyPr>
            <a:normAutofit fontScale="92500" lnSpcReduction="10000"/>
          </a:bodyPr>
          <a:lstStyle/>
          <a:p>
            <a:r>
              <a:rPr lang="en-US" altLang="zh-TW" sz="3500" b="1" dirty="0" smtClean="0"/>
              <a:t>2006-2010</a:t>
            </a:r>
            <a:r>
              <a:rPr lang="zh-TW" altLang="en-US" sz="3500" b="1" dirty="0" smtClean="0"/>
              <a:t>：</a:t>
            </a:r>
            <a:endParaRPr lang="en-US" altLang="zh-TW" sz="3500" b="1" dirty="0" smtClean="0"/>
          </a:p>
          <a:p>
            <a:pPr lvl="1"/>
            <a:r>
              <a:rPr lang="en-US" altLang="zh-TW" dirty="0" smtClean="0"/>
              <a:t>Global education: Industry- Government- Education teamwork(MS, Intel, other alliances) and International education.</a:t>
            </a:r>
          </a:p>
          <a:p>
            <a:pPr lvl="1">
              <a:buNone/>
            </a:pPr>
            <a:r>
              <a:rPr lang="en-US" altLang="zh-TW" dirty="0" smtClean="0"/>
              <a:t>   (</a:t>
            </a:r>
            <a:r>
              <a:rPr lang="zh-TW" altLang="en-US" dirty="0" smtClean="0"/>
              <a:t>和微軟、英特爾與其他教育單位的產官學合作經驗</a:t>
            </a:r>
            <a:r>
              <a:rPr lang="en-US" altLang="zh-TW" dirty="0" smtClean="0"/>
              <a:t>)</a:t>
            </a:r>
          </a:p>
          <a:p>
            <a:pPr lvl="1"/>
            <a:r>
              <a:rPr lang="en-US" altLang="zh-TW" dirty="0" smtClean="0"/>
              <a:t>Public investment: more IWBs, and other facilities from the center government’s funding.</a:t>
            </a:r>
          </a:p>
          <a:p>
            <a:pPr lvl="1"/>
            <a:r>
              <a:rPr lang="en-US" altLang="zh-TW" dirty="0" smtClean="0"/>
              <a:t>(</a:t>
            </a:r>
            <a:r>
              <a:rPr lang="zh-TW" altLang="en-US" dirty="0" smtClean="0"/>
              <a:t>因應擴大內需，投入</a:t>
            </a:r>
            <a:r>
              <a:rPr lang="en-US" altLang="zh-TW" dirty="0" smtClean="0"/>
              <a:t>e</a:t>
            </a:r>
            <a:r>
              <a:rPr lang="zh-TW" altLang="en-US" dirty="0" smtClean="0"/>
              <a:t>化專科教室、視訊設備等，強調競爭控管的精神</a:t>
            </a:r>
            <a:r>
              <a:rPr lang="en-US" altLang="zh-TW" dirty="0" smtClean="0"/>
              <a:t>)</a:t>
            </a:r>
          </a:p>
        </p:txBody>
      </p:sp>
      <p:sp>
        <p:nvSpPr>
          <p:cNvPr id="3" name="標題 2"/>
          <p:cNvSpPr>
            <a:spLocks noGrp="1"/>
          </p:cNvSpPr>
          <p:nvPr>
            <p:ph type="title"/>
          </p:nvPr>
        </p:nvSpPr>
        <p:spPr/>
        <p:txBody>
          <a:bodyPr/>
          <a:lstStyle/>
          <a:p>
            <a:pPr algn="l"/>
            <a:r>
              <a:rPr lang="zh-TW" altLang="en-US"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過去發展經驗</a:t>
            </a:r>
            <a:endParaRPr lang="zh-TW"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By0Dyi2fUlLUFjivaac7G1"/>
</p:tagLst>
</file>

<file path=ppt/tags/tag10.xml><?xml version="1.0" encoding="utf-8"?>
<p:tagLst xmlns:a="http://schemas.openxmlformats.org/drawingml/2006/main" xmlns:r="http://schemas.openxmlformats.org/officeDocument/2006/relationships" xmlns:p="http://schemas.openxmlformats.org/presentationml/2006/main">
  <p:tag name="DVSHAPEID" val="gjNRNNnw7CJKBGBcAaG1OI"/>
</p:tagLst>
</file>

<file path=ppt/tags/tag11.xml><?xml version="1.0" encoding="utf-8"?>
<p:tagLst xmlns:a="http://schemas.openxmlformats.org/drawingml/2006/main" xmlns:r="http://schemas.openxmlformats.org/officeDocument/2006/relationships" xmlns:p="http://schemas.openxmlformats.org/presentationml/2006/main">
  <p:tag name="DVSHAPEID" val="ePeyGIU801F8WOBKyacshs"/>
</p:tagLst>
</file>

<file path=ppt/tags/tag12.xml><?xml version="1.0" encoding="utf-8"?>
<p:tagLst xmlns:a="http://schemas.openxmlformats.org/drawingml/2006/main" xmlns:r="http://schemas.openxmlformats.org/officeDocument/2006/relationships" xmlns:p="http://schemas.openxmlformats.org/presentationml/2006/main">
  <p:tag name="DVSECTIONID" val="y5qPNjWN4zlrsIjwjEjMcY"/>
</p:tagLst>
</file>

<file path=ppt/tags/tag13.xml><?xml version="1.0" encoding="utf-8"?>
<p:tagLst xmlns:a="http://schemas.openxmlformats.org/drawingml/2006/main" xmlns:r="http://schemas.openxmlformats.org/officeDocument/2006/relationships" xmlns:p="http://schemas.openxmlformats.org/presentationml/2006/main">
  <p:tag name="DVSHAPEID" val="yRy4AulLOM9y5YDf6ECZCH"/>
</p:tagLst>
</file>

<file path=ppt/tags/tag14.xml><?xml version="1.0" encoding="utf-8"?>
<p:tagLst xmlns:a="http://schemas.openxmlformats.org/drawingml/2006/main" xmlns:r="http://schemas.openxmlformats.org/officeDocument/2006/relationships" xmlns:p="http://schemas.openxmlformats.org/presentationml/2006/main">
  <p:tag name="DVSHAPEID" val="4tJNBPCvPmqLhmZC8pMfcT"/>
</p:tagLst>
</file>

<file path=ppt/tags/tag15.xml><?xml version="1.0" encoding="utf-8"?>
<p:tagLst xmlns:a="http://schemas.openxmlformats.org/drawingml/2006/main" xmlns:r="http://schemas.openxmlformats.org/officeDocument/2006/relationships" xmlns:p="http://schemas.openxmlformats.org/presentationml/2006/main">
  <p:tag name="DVSHAPEID" val="YoJC6i3xPiQQM4lNTw8iXM"/>
</p:tagLst>
</file>

<file path=ppt/tags/tag16.xml><?xml version="1.0" encoding="utf-8"?>
<p:tagLst xmlns:a="http://schemas.openxmlformats.org/drawingml/2006/main" xmlns:r="http://schemas.openxmlformats.org/officeDocument/2006/relationships" xmlns:p="http://schemas.openxmlformats.org/presentationml/2006/main">
  <p:tag name="DVSHAPEID" val="7jHgfuwcdmvbuk3YIjrhw8"/>
</p:tagLst>
</file>

<file path=ppt/tags/tag17.xml><?xml version="1.0" encoding="utf-8"?>
<p:tagLst xmlns:a="http://schemas.openxmlformats.org/drawingml/2006/main" xmlns:r="http://schemas.openxmlformats.org/officeDocument/2006/relationships" xmlns:p="http://schemas.openxmlformats.org/presentationml/2006/main">
  <p:tag name="DVSHAPEID" val="VqAVglwg6TVchpVQ2z1C5t"/>
</p:tagLst>
</file>

<file path=ppt/tags/tag18.xml><?xml version="1.0" encoding="utf-8"?>
<p:tagLst xmlns:a="http://schemas.openxmlformats.org/drawingml/2006/main" xmlns:r="http://schemas.openxmlformats.org/officeDocument/2006/relationships" xmlns:p="http://schemas.openxmlformats.org/presentationml/2006/main">
  <p:tag name="DVSECTIONID" val="VRQZw8dgH6kx0alugcaac2"/>
</p:tagLst>
</file>

<file path=ppt/tags/tag19.xml><?xml version="1.0" encoding="utf-8"?>
<p:tagLst xmlns:a="http://schemas.openxmlformats.org/drawingml/2006/main" xmlns:r="http://schemas.openxmlformats.org/officeDocument/2006/relationships" xmlns:p="http://schemas.openxmlformats.org/presentationml/2006/main">
  <p:tag name="DVSHAPEID" val="kBA0JUNPQGfYngGkdbGWgB"/>
</p:tagLst>
</file>

<file path=ppt/tags/tag2.xml><?xml version="1.0" encoding="utf-8"?>
<p:tagLst xmlns:a="http://schemas.openxmlformats.org/drawingml/2006/main" xmlns:r="http://schemas.openxmlformats.org/officeDocument/2006/relationships" xmlns:p="http://schemas.openxmlformats.org/presentationml/2006/main">
  <p:tag name="DVSHAPEID" val="FZfB9Lgq09f18eBORKLIJX"/>
</p:tagLst>
</file>

<file path=ppt/tags/tag20.xml><?xml version="1.0" encoding="utf-8"?>
<p:tagLst xmlns:a="http://schemas.openxmlformats.org/drawingml/2006/main" xmlns:r="http://schemas.openxmlformats.org/officeDocument/2006/relationships" xmlns:p="http://schemas.openxmlformats.org/presentationml/2006/main">
  <p:tag name="DVSHAPEID" val="fi3D3ShSgU3s6YkgCCth3f"/>
</p:tagLst>
</file>

<file path=ppt/tags/tag21.xml><?xml version="1.0" encoding="utf-8"?>
<p:tagLst xmlns:a="http://schemas.openxmlformats.org/drawingml/2006/main" xmlns:r="http://schemas.openxmlformats.org/officeDocument/2006/relationships" xmlns:p="http://schemas.openxmlformats.org/presentationml/2006/main">
  <p:tag name="DVSHAPEID" val="Wi1E9HlPW8cJlhW5QUyYpl"/>
</p:tagLst>
</file>

<file path=ppt/tags/tag22.xml><?xml version="1.0" encoding="utf-8"?>
<p:tagLst xmlns:a="http://schemas.openxmlformats.org/drawingml/2006/main" xmlns:r="http://schemas.openxmlformats.org/officeDocument/2006/relationships" xmlns:p="http://schemas.openxmlformats.org/presentationml/2006/main">
  <p:tag name="DVSECTIONID" val="U6CGYak2g4HA9zYOMNANSf"/>
</p:tagLst>
</file>

<file path=ppt/tags/tag23.xml><?xml version="1.0" encoding="utf-8"?>
<p:tagLst xmlns:a="http://schemas.openxmlformats.org/drawingml/2006/main" xmlns:r="http://schemas.openxmlformats.org/officeDocument/2006/relationships" xmlns:p="http://schemas.openxmlformats.org/presentationml/2006/main">
  <p:tag name="DVSHAPEID" val="VVaH0Xz4tZy0lKBoJzwqXV"/>
</p:tagLst>
</file>

<file path=ppt/tags/tag24.xml><?xml version="1.0" encoding="utf-8"?>
<p:tagLst xmlns:a="http://schemas.openxmlformats.org/drawingml/2006/main" xmlns:r="http://schemas.openxmlformats.org/officeDocument/2006/relationships" xmlns:p="http://schemas.openxmlformats.org/presentationml/2006/main">
  <p:tag name="DVSHAPEID" val="fmC2jwLzJ4PAn6urHogSFd"/>
</p:tagLst>
</file>

<file path=ppt/tags/tag25.xml><?xml version="1.0" encoding="utf-8"?>
<p:tagLst xmlns:a="http://schemas.openxmlformats.org/drawingml/2006/main" xmlns:r="http://schemas.openxmlformats.org/officeDocument/2006/relationships" xmlns:p="http://schemas.openxmlformats.org/presentationml/2006/main">
  <p:tag name="DVSHAPEID" val="blWbtraYrZo0GN5XE2iUgt"/>
</p:tagLst>
</file>

<file path=ppt/tags/tag26.xml><?xml version="1.0" encoding="utf-8"?>
<p:tagLst xmlns:a="http://schemas.openxmlformats.org/drawingml/2006/main" xmlns:r="http://schemas.openxmlformats.org/officeDocument/2006/relationships" xmlns:p="http://schemas.openxmlformats.org/presentationml/2006/main">
  <p:tag name="DVSHAPEID" val="aLnvUhR895g1bh673joKDP"/>
</p:tagLst>
</file>

<file path=ppt/tags/tag27.xml><?xml version="1.0" encoding="utf-8"?>
<p:tagLst xmlns:a="http://schemas.openxmlformats.org/drawingml/2006/main" xmlns:r="http://schemas.openxmlformats.org/officeDocument/2006/relationships" xmlns:p="http://schemas.openxmlformats.org/presentationml/2006/main">
  <p:tag name="DVSECTIONID" val="7VH9bOn6C1MTWKmPa2WEPf"/>
</p:tagLst>
</file>

<file path=ppt/tags/tag28.xml><?xml version="1.0" encoding="utf-8"?>
<p:tagLst xmlns:a="http://schemas.openxmlformats.org/drawingml/2006/main" xmlns:r="http://schemas.openxmlformats.org/officeDocument/2006/relationships" xmlns:p="http://schemas.openxmlformats.org/presentationml/2006/main">
  <p:tag name="DVSHAPEID" val="cnpGmKJezKXIbaOXxS7iQi"/>
</p:tagLst>
</file>

<file path=ppt/tags/tag29.xml><?xml version="1.0" encoding="utf-8"?>
<p:tagLst xmlns:a="http://schemas.openxmlformats.org/drawingml/2006/main" xmlns:r="http://schemas.openxmlformats.org/officeDocument/2006/relationships" xmlns:p="http://schemas.openxmlformats.org/presentationml/2006/main">
  <p:tag name="DVSHAPEID" val="KFCOQwZYvvPky06dV7oUvv"/>
</p:tagLst>
</file>

<file path=ppt/tags/tag3.xml><?xml version="1.0" encoding="utf-8"?>
<p:tagLst xmlns:a="http://schemas.openxmlformats.org/drawingml/2006/main" xmlns:r="http://schemas.openxmlformats.org/officeDocument/2006/relationships" xmlns:p="http://schemas.openxmlformats.org/presentationml/2006/main">
  <p:tag name="DVSHAPEID" val="vylzqTAtJfBBbMK1cFrvdx"/>
</p:tagLst>
</file>

<file path=ppt/tags/tag30.xml><?xml version="1.0" encoding="utf-8"?>
<p:tagLst xmlns:a="http://schemas.openxmlformats.org/drawingml/2006/main" xmlns:r="http://schemas.openxmlformats.org/officeDocument/2006/relationships" xmlns:p="http://schemas.openxmlformats.org/presentationml/2006/main">
  <p:tag name="DVSHAPEID" val="4t6Wj5MwDkZTCK4yUcfBfr"/>
</p:tagLst>
</file>

<file path=ppt/tags/tag31.xml><?xml version="1.0" encoding="utf-8"?>
<p:tagLst xmlns:a="http://schemas.openxmlformats.org/drawingml/2006/main" xmlns:r="http://schemas.openxmlformats.org/officeDocument/2006/relationships" xmlns:p="http://schemas.openxmlformats.org/presentationml/2006/main">
  <p:tag name="DVSHAPEID" val="SQBNQkX0TVNfA9IUdTcZSv"/>
</p:tagLst>
</file>

<file path=ppt/tags/tag32.xml><?xml version="1.0" encoding="utf-8"?>
<p:tagLst xmlns:a="http://schemas.openxmlformats.org/drawingml/2006/main" xmlns:r="http://schemas.openxmlformats.org/officeDocument/2006/relationships" xmlns:p="http://schemas.openxmlformats.org/presentationml/2006/main">
  <p:tag name="DVSHAPEID" val="lFnm8ncbFTgDAfkverzDq3"/>
</p:tagLst>
</file>

<file path=ppt/tags/tag33.xml><?xml version="1.0" encoding="utf-8"?>
<p:tagLst xmlns:a="http://schemas.openxmlformats.org/drawingml/2006/main" xmlns:r="http://schemas.openxmlformats.org/officeDocument/2006/relationships" xmlns:p="http://schemas.openxmlformats.org/presentationml/2006/main">
  <p:tag name="DVSHAPEID" val="6n9UQZZlpfymuWpuczNHgT"/>
</p:tagLst>
</file>

<file path=ppt/tags/tag34.xml><?xml version="1.0" encoding="utf-8"?>
<p:tagLst xmlns:a="http://schemas.openxmlformats.org/drawingml/2006/main" xmlns:r="http://schemas.openxmlformats.org/officeDocument/2006/relationships" xmlns:p="http://schemas.openxmlformats.org/presentationml/2006/main">
  <p:tag name="DVSHAPEID" val="YXyszHEKqf4hy0cdwccju0"/>
</p:tagLst>
</file>

<file path=ppt/tags/tag35.xml><?xml version="1.0" encoding="utf-8"?>
<p:tagLst xmlns:a="http://schemas.openxmlformats.org/drawingml/2006/main" xmlns:r="http://schemas.openxmlformats.org/officeDocument/2006/relationships" xmlns:p="http://schemas.openxmlformats.org/presentationml/2006/main">
  <p:tag name="DVSECTIONID" val="NgCerWCyRdqR5h8pjUGfrn"/>
</p:tagLst>
</file>

<file path=ppt/tags/tag36.xml><?xml version="1.0" encoding="utf-8"?>
<p:tagLst xmlns:a="http://schemas.openxmlformats.org/drawingml/2006/main" xmlns:r="http://schemas.openxmlformats.org/officeDocument/2006/relationships" xmlns:p="http://schemas.openxmlformats.org/presentationml/2006/main">
  <p:tag name="DVSHAPEID" val="N7vDzhudktRZgpjh3h5uGv"/>
</p:tagLst>
</file>

<file path=ppt/tags/tag37.xml><?xml version="1.0" encoding="utf-8"?>
<p:tagLst xmlns:a="http://schemas.openxmlformats.org/drawingml/2006/main" xmlns:r="http://schemas.openxmlformats.org/officeDocument/2006/relationships" xmlns:p="http://schemas.openxmlformats.org/presentationml/2006/main">
  <p:tag name="DVSHAPEID" val="4iywdRzwxNV6cHqfCSwfi4"/>
</p:tagLst>
</file>

<file path=ppt/tags/tag38.xml><?xml version="1.0" encoding="utf-8"?>
<p:tagLst xmlns:a="http://schemas.openxmlformats.org/drawingml/2006/main" xmlns:r="http://schemas.openxmlformats.org/officeDocument/2006/relationships" xmlns:p="http://schemas.openxmlformats.org/presentationml/2006/main">
  <p:tag name="DVSHAPEID" val="mDUcfJG2On4h3d423CEOV4"/>
</p:tagLst>
</file>

<file path=ppt/tags/tag39.xml><?xml version="1.0" encoding="utf-8"?>
<p:tagLst xmlns:a="http://schemas.openxmlformats.org/drawingml/2006/main" xmlns:r="http://schemas.openxmlformats.org/officeDocument/2006/relationships" xmlns:p="http://schemas.openxmlformats.org/presentationml/2006/main">
  <p:tag name="DVSHAPEID" val="4adCQOFcYrcZVVC0CPPvYx"/>
</p:tagLst>
</file>

<file path=ppt/tags/tag4.xml><?xml version="1.0" encoding="utf-8"?>
<p:tagLst xmlns:a="http://schemas.openxmlformats.org/drawingml/2006/main" xmlns:r="http://schemas.openxmlformats.org/officeDocument/2006/relationships" xmlns:p="http://schemas.openxmlformats.org/presentationml/2006/main">
  <p:tag name="DVSHAPEID" val="iaeZMVCP45oY8CIkUpRSe2"/>
</p:tagLst>
</file>

<file path=ppt/tags/tag40.xml><?xml version="1.0" encoding="utf-8"?>
<p:tagLst xmlns:a="http://schemas.openxmlformats.org/drawingml/2006/main" xmlns:r="http://schemas.openxmlformats.org/officeDocument/2006/relationships" xmlns:p="http://schemas.openxmlformats.org/presentationml/2006/main">
  <p:tag name="DVSECTIONID" val="JhKFQl2qZFOaCK9h1sK1xV"/>
</p:tagLst>
</file>

<file path=ppt/tags/tag41.xml><?xml version="1.0" encoding="utf-8"?>
<p:tagLst xmlns:a="http://schemas.openxmlformats.org/drawingml/2006/main" xmlns:r="http://schemas.openxmlformats.org/officeDocument/2006/relationships" xmlns:p="http://schemas.openxmlformats.org/presentationml/2006/main">
  <p:tag name="DVSHAPEID" val="1UEdazPUAu9iyJZCSRmCpD"/>
</p:tagLst>
</file>

<file path=ppt/tags/tag42.xml><?xml version="1.0" encoding="utf-8"?>
<p:tagLst xmlns:a="http://schemas.openxmlformats.org/drawingml/2006/main" xmlns:r="http://schemas.openxmlformats.org/officeDocument/2006/relationships" xmlns:p="http://schemas.openxmlformats.org/presentationml/2006/main">
  <p:tag name="DVSHAPEID" val="53h9q2ZOYq6w9iXDE5m3QH"/>
</p:tagLst>
</file>

<file path=ppt/tags/tag43.xml><?xml version="1.0" encoding="utf-8"?>
<p:tagLst xmlns:a="http://schemas.openxmlformats.org/drawingml/2006/main" xmlns:r="http://schemas.openxmlformats.org/officeDocument/2006/relationships" xmlns:p="http://schemas.openxmlformats.org/presentationml/2006/main">
  <p:tag name="DVSHAPEID" val="QDmS0ZXX8l8nOAV09MULwI"/>
</p:tagLst>
</file>

<file path=ppt/tags/tag44.xml><?xml version="1.0" encoding="utf-8"?>
<p:tagLst xmlns:a="http://schemas.openxmlformats.org/drawingml/2006/main" xmlns:r="http://schemas.openxmlformats.org/officeDocument/2006/relationships" xmlns:p="http://schemas.openxmlformats.org/presentationml/2006/main">
  <p:tag name="DVSHAPEID" val="cnpGmKJezKXIbaOXxS7iQi"/>
</p:tagLst>
</file>

<file path=ppt/tags/tag45.xml><?xml version="1.0" encoding="utf-8"?>
<p:tagLst xmlns:a="http://schemas.openxmlformats.org/drawingml/2006/main" xmlns:r="http://schemas.openxmlformats.org/officeDocument/2006/relationships" xmlns:p="http://schemas.openxmlformats.org/presentationml/2006/main">
  <p:tag name="DVSHAPEID" val="cnpGmKJezKXIbaOXxS7iQi"/>
</p:tagLst>
</file>

<file path=ppt/tags/tag46.xml><?xml version="1.0" encoding="utf-8"?>
<p:tagLst xmlns:a="http://schemas.openxmlformats.org/drawingml/2006/main" xmlns:r="http://schemas.openxmlformats.org/officeDocument/2006/relationships" xmlns:p="http://schemas.openxmlformats.org/presentationml/2006/main">
  <p:tag name="DVSHAPEID" val="cnpGmKJezKXIbaOXxS7iQi"/>
</p:tagLst>
</file>

<file path=ppt/tags/tag47.xml><?xml version="1.0" encoding="utf-8"?>
<p:tagLst xmlns:a="http://schemas.openxmlformats.org/drawingml/2006/main" xmlns:r="http://schemas.openxmlformats.org/officeDocument/2006/relationships" xmlns:p="http://schemas.openxmlformats.org/presentationml/2006/main">
  <p:tag name="DVSECTIONID" val="f8BHGzcKtcdqwluM6gvqeK"/>
</p:tagLst>
</file>

<file path=ppt/tags/tag48.xml><?xml version="1.0" encoding="utf-8"?>
<p:tagLst xmlns:a="http://schemas.openxmlformats.org/drawingml/2006/main" xmlns:r="http://schemas.openxmlformats.org/officeDocument/2006/relationships" xmlns:p="http://schemas.openxmlformats.org/presentationml/2006/main">
  <p:tag name="DVSHAPEID" val="b1AHFedgflMndENx1ZR0iL"/>
</p:tagLst>
</file>

<file path=ppt/tags/tag49.xml><?xml version="1.0" encoding="utf-8"?>
<p:tagLst xmlns:a="http://schemas.openxmlformats.org/drawingml/2006/main" xmlns:r="http://schemas.openxmlformats.org/officeDocument/2006/relationships" xmlns:p="http://schemas.openxmlformats.org/presentationml/2006/main">
  <p:tag name="DVSHAPEID" val="nLunIDWA85b7rkijkJKR5N"/>
</p:tagLst>
</file>

<file path=ppt/tags/tag5.xml><?xml version="1.0" encoding="utf-8"?>
<p:tagLst xmlns:a="http://schemas.openxmlformats.org/drawingml/2006/main" xmlns:r="http://schemas.openxmlformats.org/officeDocument/2006/relationships" xmlns:p="http://schemas.openxmlformats.org/presentationml/2006/main">
  <p:tag name="DVSHAPEID" val="6bcptCXKOHsXfblr7FRTbw"/>
</p:tagLst>
</file>

<file path=ppt/tags/tag50.xml><?xml version="1.0" encoding="utf-8"?>
<p:tagLst xmlns:a="http://schemas.openxmlformats.org/drawingml/2006/main" xmlns:r="http://schemas.openxmlformats.org/officeDocument/2006/relationships" xmlns:p="http://schemas.openxmlformats.org/presentationml/2006/main">
  <p:tag name="DVSHAPEID" val="AqmgdBKVUvqqDOchvzkFcH"/>
</p:tagLst>
</file>

<file path=ppt/tags/tag51.xml><?xml version="1.0" encoding="utf-8"?>
<p:tagLst xmlns:a="http://schemas.openxmlformats.org/drawingml/2006/main" xmlns:r="http://schemas.openxmlformats.org/officeDocument/2006/relationships" xmlns:p="http://schemas.openxmlformats.org/presentationml/2006/main">
  <p:tag name="DVSHAPEID" val="c5csfIF8gqFAa30sqkPdaF"/>
</p:tagLst>
</file>

<file path=ppt/tags/tag52.xml><?xml version="1.0" encoding="utf-8"?>
<p:tagLst xmlns:a="http://schemas.openxmlformats.org/drawingml/2006/main" xmlns:r="http://schemas.openxmlformats.org/officeDocument/2006/relationships" xmlns:p="http://schemas.openxmlformats.org/presentationml/2006/main">
  <p:tag name="DVSECTIONID" val="3VEog2TdvpPO2C38FtefbB"/>
</p:tagLst>
</file>

<file path=ppt/tags/tag53.xml><?xml version="1.0" encoding="utf-8"?>
<p:tagLst xmlns:a="http://schemas.openxmlformats.org/drawingml/2006/main" xmlns:r="http://schemas.openxmlformats.org/officeDocument/2006/relationships" xmlns:p="http://schemas.openxmlformats.org/presentationml/2006/main">
  <p:tag name="DVSHAPEID" val="H1Gt62dawqATdh3Lm2fMfZ"/>
</p:tagLst>
</file>

<file path=ppt/tags/tag54.xml><?xml version="1.0" encoding="utf-8"?>
<p:tagLst xmlns:a="http://schemas.openxmlformats.org/drawingml/2006/main" xmlns:r="http://schemas.openxmlformats.org/officeDocument/2006/relationships" xmlns:p="http://schemas.openxmlformats.org/presentationml/2006/main">
  <p:tag name="DVSHAPEID" val="L3D9h390PYwxnbLLBCU5Te"/>
</p:tagLst>
</file>

<file path=ppt/tags/tag55.xml><?xml version="1.0" encoding="utf-8"?>
<p:tagLst xmlns:a="http://schemas.openxmlformats.org/drawingml/2006/main" xmlns:r="http://schemas.openxmlformats.org/officeDocument/2006/relationships" xmlns:p="http://schemas.openxmlformats.org/presentationml/2006/main">
  <p:tag name="DVSHAPEID" val="ZhPJoFXMYopIgDPXL91wAC"/>
</p:tagLst>
</file>

<file path=ppt/tags/tag56.xml><?xml version="1.0" encoding="utf-8"?>
<p:tagLst xmlns:a="http://schemas.openxmlformats.org/drawingml/2006/main" xmlns:r="http://schemas.openxmlformats.org/officeDocument/2006/relationships" xmlns:p="http://schemas.openxmlformats.org/presentationml/2006/main">
  <p:tag name="DVSHAPEID" val="8FV7WDQL4mDnV9PxFnlkwf"/>
</p:tagLst>
</file>

<file path=ppt/tags/tag57.xml><?xml version="1.0" encoding="utf-8"?>
<p:tagLst xmlns:a="http://schemas.openxmlformats.org/drawingml/2006/main" xmlns:r="http://schemas.openxmlformats.org/officeDocument/2006/relationships" xmlns:p="http://schemas.openxmlformats.org/presentationml/2006/main">
  <p:tag name="DVSHAPEID" val="b1AHFedgflMndENx1ZR0iL"/>
</p:tagLst>
</file>

<file path=ppt/tags/tag58.xml><?xml version="1.0" encoding="utf-8"?>
<p:tagLst xmlns:a="http://schemas.openxmlformats.org/drawingml/2006/main" xmlns:r="http://schemas.openxmlformats.org/officeDocument/2006/relationships" xmlns:p="http://schemas.openxmlformats.org/presentationml/2006/main">
  <p:tag name="DVSECTIONID" val="WbdOMemtw7Hu4F2ijaRfHN"/>
</p:tagLst>
</file>

<file path=ppt/tags/tag59.xml><?xml version="1.0" encoding="utf-8"?>
<p:tagLst xmlns:a="http://schemas.openxmlformats.org/drawingml/2006/main" xmlns:r="http://schemas.openxmlformats.org/officeDocument/2006/relationships" xmlns:p="http://schemas.openxmlformats.org/presentationml/2006/main">
  <p:tag name="DVSHAPEID" val="DJAtDduxuxBdxeVSENM65I"/>
</p:tagLst>
</file>

<file path=ppt/tags/tag6.xml><?xml version="1.0" encoding="utf-8"?>
<p:tagLst xmlns:a="http://schemas.openxmlformats.org/drawingml/2006/main" xmlns:r="http://schemas.openxmlformats.org/officeDocument/2006/relationships" xmlns:p="http://schemas.openxmlformats.org/presentationml/2006/main">
  <p:tag name="DVSECTIONID" val="rzfLk4w6YgBgy5phHDGzQU"/>
</p:tagLst>
</file>

<file path=ppt/tags/tag60.xml><?xml version="1.0" encoding="utf-8"?>
<p:tagLst xmlns:a="http://schemas.openxmlformats.org/drawingml/2006/main" xmlns:r="http://schemas.openxmlformats.org/officeDocument/2006/relationships" xmlns:p="http://schemas.openxmlformats.org/presentationml/2006/main">
  <p:tag name="DVSHAPEID" val="SFqaI7OFHFBS1cxt0DgwS5"/>
</p:tagLst>
</file>

<file path=ppt/tags/tag61.xml><?xml version="1.0" encoding="utf-8"?>
<p:tagLst xmlns:a="http://schemas.openxmlformats.org/drawingml/2006/main" xmlns:r="http://schemas.openxmlformats.org/officeDocument/2006/relationships" xmlns:p="http://schemas.openxmlformats.org/presentationml/2006/main">
  <p:tag name="DVSHAPEID" val="MHBBBMIxyqaVQU2sunJPQV"/>
</p:tagLst>
</file>

<file path=ppt/tags/tag62.xml><?xml version="1.0" encoding="utf-8"?>
<p:tagLst xmlns:a="http://schemas.openxmlformats.org/drawingml/2006/main" xmlns:r="http://schemas.openxmlformats.org/officeDocument/2006/relationships" xmlns:p="http://schemas.openxmlformats.org/presentationml/2006/main">
  <p:tag name="DVSHAPEID" val="x2EDHEAopIA51iB7FK158z"/>
</p:tagLst>
</file>

<file path=ppt/tags/tag63.xml><?xml version="1.0" encoding="utf-8"?>
<p:tagLst xmlns:a="http://schemas.openxmlformats.org/drawingml/2006/main" xmlns:r="http://schemas.openxmlformats.org/officeDocument/2006/relationships" xmlns:p="http://schemas.openxmlformats.org/presentationml/2006/main">
  <p:tag name="DVSECTIONID" val="AIiRIXB2bYyrZtarfER1TI"/>
</p:tagLst>
</file>

<file path=ppt/tags/tag64.xml><?xml version="1.0" encoding="utf-8"?>
<p:tagLst xmlns:a="http://schemas.openxmlformats.org/drawingml/2006/main" xmlns:r="http://schemas.openxmlformats.org/officeDocument/2006/relationships" xmlns:p="http://schemas.openxmlformats.org/presentationml/2006/main">
  <p:tag name="DVSHAPEID" val="CFcJlbN8QyQMTJz6w1W97a"/>
</p:tagLst>
</file>

<file path=ppt/tags/tag65.xml><?xml version="1.0" encoding="utf-8"?>
<p:tagLst xmlns:a="http://schemas.openxmlformats.org/drawingml/2006/main" xmlns:r="http://schemas.openxmlformats.org/officeDocument/2006/relationships" xmlns:p="http://schemas.openxmlformats.org/presentationml/2006/main">
  <p:tag name="DVSHAPEID" val="H6lCqx8SN2fR4VpRrxKpAC"/>
</p:tagLst>
</file>

<file path=ppt/tags/tag66.xml><?xml version="1.0" encoding="utf-8"?>
<p:tagLst xmlns:a="http://schemas.openxmlformats.org/drawingml/2006/main" xmlns:r="http://schemas.openxmlformats.org/officeDocument/2006/relationships" xmlns:p="http://schemas.openxmlformats.org/presentationml/2006/main">
  <p:tag name="DVSHAPEID" val="431jSoRHTGNrX5nIKf0XKN"/>
</p:tagLst>
</file>

<file path=ppt/tags/tag67.xml><?xml version="1.0" encoding="utf-8"?>
<p:tagLst xmlns:a="http://schemas.openxmlformats.org/drawingml/2006/main" xmlns:r="http://schemas.openxmlformats.org/officeDocument/2006/relationships" xmlns:p="http://schemas.openxmlformats.org/presentationml/2006/main">
  <p:tag name="DVSHAPEID" val="x2EDHEAopIA51iB7FK158z"/>
</p:tagLst>
</file>

<file path=ppt/tags/tag68.xml><?xml version="1.0" encoding="utf-8"?>
<p:tagLst xmlns:a="http://schemas.openxmlformats.org/drawingml/2006/main" xmlns:r="http://schemas.openxmlformats.org/officeDocument/2006/relationships" xmlns:p="http://schemas.openxmlformats.org/presentationml/2006/main">
  <p:tag name="DVSECTIONID" val="6xxo5n94oWU8BvvVwoStVI"/>
</p:tagLst>
</file>

<file path=ppt/tags/tag69.xml><?xml version="1.0" encoding="utf-8"?>
<p:tagLst xmlns:a="http://schemas.openxmlformats.org/drawingml/2006/main" xmlns:r="http://schemas.openxmlformats.org/officeDocument/2006/relationships" xmlns:p="http://schemas.openxmlformats.org/presentationml/2006/main">
  <p:tag name="DVSHAPEID" val="x2EDHEAopIA51iB7FK158z"/>
</p:tagLst>
</file>

<file path=ppt/tags/tag7.xml><?xml version="1.0" encoding="utf-8"?>
<p:tagLst xmlns:a="http://schemas.openxmlformats.org/drawingml/2006/main" xmlns:r="http://schemas.openxmlformats.org/officeDocument/2006/relationships" xmlns:p="http://schemas.openxmlformats.org/presentationml/2006/main">
  <p:tag name="DVSHAPEID" val="wQSFWj8s9pMoCUHvfi8byf"/>
</p:tagLst>
</file>

<file path=ppt/tags/tag70.xml><?xml version="1.0" encoding="utf-8"?>
<p:tagLst xmlns:a="http://schemas.openxmlformats.org/drawingml/2006/main" xmlns:r="http://schemas.openxmlformats.org/officeDocument/2006/relationships" xmlns:p="http://schemas.openxmlformats.org/presentationml/2006/main">
  <p:tag name="DVSHAPEID" val="3DXjuINupDRgwZEeHd7vg4"/>
</p:tagLst>
</file>

<file path=ppt/tags/tag71.xml><?xml version="1.0" encoding="utf-8"?>
<p:tagLst xmlns:a="http://schemas.openxmlformats.org/drawingml/2006/main" xmlns:r="http://schemas.openxmlformats.org/officeDocument/2006/relationships" xmlns:p="http://schemas.openxmlformats.org/presentationml/2006/main">
  <p:tag name="DVSECTIONID" val="VDGz7RVcoFTSBKjkRdS7AC"/>
</p:tagLst>
</file>

<file path=ppt/tags/tag72.xml><?xml version="1.0" encoding="utf-8"?>
<p:tagLst xmlns:a="http://schemas.openxmlformats.org/drawingml/2006/main" xmlns:r="http://schemas.openxmlformats.org/officeDocument/2006/relationships" xmlns:p="http://schemas.openxmlformats.org/presentationml/2006/main">
  <p:tag name="DVSHAPEID" val="RS457CAfVFFYY1GoaRAUjW"/>
</p:tagLst>
</file>

<file path=ppt/tags/tag73.xml><?xml version="1.0" encoding="utf-8"?>
<p:tagLst xmlns:a="http://schemas.openxmlformats.org/drawingml/2006/main" xmlns:r="http://schemas.openxmlformats.org/officeDocument/2006/relationships" xmlns:p="http://schemas.openxmlformats.org/presentationml/2006/main">
  <p:tag name="DVSHAPEID" val="dKMCsq3OYDiYL5epBaU9Hc"/>
</p:tagLst>
</file>

<file path=ppt/tags/tag8.xml><?xml version="1.0" encoding="utf-8"?>
<p:tagLst xmlns:a="http://schemas.openxmlformats.org/drawingml/2006/main" xmlns:r="http://schemas.openxmlformats.org/officeDocument/2006/relationships" xmlns:p="http://schemas.openxmlformats.org/presentationml/2006/main">
  <p:tag name="DVSHAPEID" val="eITKBcwEBO7i6PHsUB4Vwu"/>
</p:tagLst>
</file>

<file path=ppt/tags/tag9.xml><?xml version="1.0" encoding="utf-8"?>
<p:tagLst xmlns:a="http://schemas.openxmlformats.org/drawingml/2006/main" xmlns:r="http://schemas.openxmlformats.org/officeDocument/2006/relationships" xmlns:p="http://schemas.openxmlformats.org/presentationml/2006/main">
  <p:tag name="DVSHAPEID" val="6d8pCmYAZp4hB9LcHVVuO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seMischief_T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MouseMischief_Tides</Template>
  <TotalTime>0</TotalTime>
  <Words>1140</Words>
  <Application>Microsoft Office PowerPoint</Application>
  <PresentationFormat>如螢幕大小 (4:3)</PresentationFormat>
  <Paragraphs>198</Paragraphs>
  <Slides>25</Slides>
  <Notes>6</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25</vt:i4>
      </vt:variant>
    </vt:vector>
  </HeadingPairs>
  <TitlesOfParts>
    <vt:vector size="39" baseType="lpstr">
      <vt:lpstr>Arial</vt:lpstr>
      <vt:lpstr>新細明體</vt:lpstr>
      <vt:lpstr>Candara</vt:lpstr>
      <vt:lpstr>標楷體</vt:lpstr>
      <vt:lpstr>DFHeiMedium-B5</vt:lpstr>
      <vt:lpstr>微軟正黑體</vt:lpstr>
      <vt:lpstr>Symbol</vt:lpstr>
      <vt:lpstr>華康行書體</vt:lpstr>
      <vt:lpstr>Times New Roman</vt:lpstr>
      <vt:lpstr>華康粗黑體</vt:lpstr>
      <vt:lpstr>華康新特圓體(P)</vt:lpstr>
      <vt:lpstr>Arial Unicode MS</vt:lpstr>
      <vt:lpstr>Calibri</vt:lpstr>
      <vt:lpstr>MouseMischief_Tides</vt:lpstr>
      <vt:lpstr>Best Learning in Kaohsiung:  Smile school 2012-2016  高雄市資訊教育發展脈絡與展望</vt:lpstr>
      <vt:lpstr>個人簡歷</vt:lpstr>
      <vt:lpstr>高雄市資訊教育發展脈絡</vt:lpstr>
      <vt:lpstr>組織結構的變化－ 2013 組織調整再出發</vt:lpstr>
      <vt:lpstr>組織結構的變化－ 2013 組織調整再出發</vt:lpstr>
      <vt:lpstr>組織結構的變化－  2013 資訊家族系譜</vt:lpstr>
      <vt:lpstr>過去發展經驗</vt:lpstr>
      <vt:lpstr>過去發展經驗</vt:lpstr>
      <vt:lpstr>過去發展經驗</vt:lpstr>
      <vt:lpstr>過去發展經驗</vt:lpstr>
      <vt:lpstr>投影片 11</vt:lpstr>
      <vt:lpstr>未來展望</vt:lpstr>
      <vt:lpstr>未來展望</vt:lpstr>
      <vt:lpstr>智慧行動關懷生活探索</vt:lpstr>
      <vt:lpstr>微笑新5力 促動1319幸福城</vt:lpstr>
      <vt:lpstr>以智慧(Smart)裝載幸福 </vt:lpstr>
      <vt:lpstr>投影片 17</vt:lpstr>
      <vt:lpstr>投影片 18</vt:lpstr>
      <vt:lpstr>用關懷(iCare4)喚醒教育之愛(Love)</vt:lpstr>
      <vt:lpstr>用關懷(iCare4)喚醒教育之愛(Love)</vt:lpstr>
      <vt:lpstr>探索(exploratory) ×生活(Living)＝We Love Kaohsiung</vt:lpstr>
      <vt:lpstr>探索(exploratory) ×生活(Living)＝We Love Kaohsiung</vt:lpstr>
      <vt:lpstr>亟待解決的困境</vt:lpstr>
      <vt:lpstr>投影片 24</vt:lpstr>
      <vt:lpstr>敬請指導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Learning in Kaohsiung:  Smile school 2012-2016 最愛學習在高雄                           微笑新五力</dc:title>
  <dc:creator/>
  <cp:lastModifiedBy/>
  <cp:revision>2</cp:revision>
  <dcterms:created xsi:type="dcterms:W3CDTF">2012-11-05T06:06:16Z</dcterms:created>
  <dcterms:modified xsi:type="dcterms:W3CDTF">2013-05-20T09:50:53Z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TC103911029990</vt:lpwstr>
  </property>
  <property fmtid="{D5CDD505-2E9C-101B-9397-08002B2CF9AE}" pid="3" name="Google.Documents.Tracking">
    <vt:lpwstr>true</vt:lpwstr>
  </property>
  <property fmtid="{D5CDD505-2E9C-101B-9397-08002B2CF9AE}" pid="4" name="Google.Documents.DocumentId">
    <vt:lpwstr>1_0u2pGj3cdFHY7ms3TGpCsrjOr5k2XSy3atWC9WmKW0</vt:lpwstr>
  </property>
  <property fmtid="{D5CDD505-2E9C-101B-9397-08002B2CF9AE}" pid="5" name="Google.Documents.RevisionId">
    <vt:lpwstr>06701422110816347695</vt:lpwstr>
  </property>
  <property fmtid="{D5CDD505-2E9C-101B-9397-08002B2CF9AE}" pid="6" name="Google.Documents.PluginVersion">
    <vt:lpwstr>2.0.2662.553</vt:lpwstr>
  </property>
  <property fmtid="{D5CDD505-2E9C-101B-9397-08002B2CF9AE}" pid="7" name="Google.Documents.MergeIncapabilityFlags">
    <vt:i4>0</vt:i4>
  </property>
</Properties>
</file>