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activeX/activeX1.xml" ContentType="application/vnd.ms-office.activeX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activeX/activeX2.xml" ContentType="application/vnd.ms-office.activeX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8"/>
  </p:notesMasterIdLst>
  <p:handoutMasterIdLst>
    <p:handoutMasterId r:id="rId39"/>
  </p:handoutMasterIdLst>
  <p:sldIdLst>
    <p:sldId id="256" r:id="rId2"/>
    <p:sldId id="270" r:id="rId3"/>
    <p:sldId id="269" r:id="rId4"/>
    <p:sldId id="271" r:id="rId5"/>
    <p:sldId id="307" r:id="rId6"/>
    <p:sldId id="315" r:id="rId7"/>
    <p:sldId id="272" r:id="rId8"/>
    <p:sldId id="266" r:id="rId9"/>
    <p:sldId id="281" r:id="rId10"/>
    <p:sldId id="311" r:id="rId11"/>
    <p:sldId id="279" r:id="rId12"/>
    <p:sldId id="313" r:id="rId13"/>
    <p:sldId id="280" r:id="rId14"/>
    <p:sldId id="314" r:id="rId15"/>
    <p:sldId id="317" r:id="rId16"/>
    <p:sldId id="273" r:id="rId17"/>
    <p:sldId id="274" r:id="rId18"/>
    <p:sldId id="318" r:id="rId19"/>
    <p:sldId id="278" r:id="rId20"/>
    <p:sldId id="282" r:id="rId21"/>
    <p:sldId id="319" r:id="rId22"/>
    <p:sldId id="328" r:id="rId23"/>
    <p:sldId id="320" r:id="rId24"/>
    <p:sldId id="330" r:id="rId25"/>
    <p:sldId id="332" r:id="rId26"/>
    <p:sldId id="333" r:id="rId27"/>
    <p:sldId id="334" r:id="rId28"/>
    <p:sldId id="335" r:id="rId29"/>
    <p:sldId id="341" r:id="rId30"/>
    <p:sldId id="329" r:id="rId31"/>
    <p:sldId id="342" r:id="rId32"/>
    <p:sldId id="343" r:id="rId33"/>
    <p:sldId id="344" r:id="rId34"/>
    <p:sldId id="322" r:id="rId35"/>
    <p:sldId id="323" r:id="rId36"/>
    <p:sldId id="339" r:id="rId37"/>
  </p:sldIdLst>
  <p:sldSz cx="9144000" cy="6858000" type="screen4x3"/>
  <p:notesSz cx="6735763" cy="986948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990033"/>
    <a:srgbClr val="FFFF99"/>
    <a:srgbClr val="FF99CC"/>
    <a:srgbClr val="FFCCFF"/>
    <a:srgbClr val="CC66FF"/>
    <a:srgbClr val="FF33CC"/>
    <a:srgbClr val="CC99FF"/>
    <a:srgbClr val="6699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27102A9-8310-4765-A935-A1911B00CA55}" styleName="淺色樣式 1 - 輔色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32" autoAdjust="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102晨間閱讀.wmv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23416"/>
  <ax:ocxPr ax:name="_cy" ax:value="16404"/>
</ax:ocx>
</file>

<file path=ppt/activeX/activeX2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103雲世代.wmv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23208"/>
  <ax:ocxPr ax:name="_cy" ax:value="16197"/>
</ax:ocx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95CCA6-D3C2-45B1-9547-677983CE5DCF}" type="doc">
      <dgm:prSet loTypeId="urn:microsoft.com/office/officeart/2005/8/layout/chart3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83A6D338-F586-4F73-9745-1DC74B6E7410}">
      <dgm:prSet phldrT="[文字]" custT="1"/>
      <dgm:spPr/>
      <dgm:t>
        <a:bodyPr/>
        <a:lstStyle/>
        <a:p>
          <a:r>
            <a:rPr lang="zh-TW" alt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明日</a:t>
          </a:r>
          <a:r>
            <a:rPr lang="en-US" altLang="zh-TW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</a:br>
          <a:r>
            <a:rPr lang="zh-TW" alt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閱讀</a:t>
          </a:r>
          <a:endParaRPr lang="zh-TW" altLang="en-US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634EE16-D61A-4A5D-A2F4-9CD8DC18EA29}" type="parTrans" cxnId="{10F9564A-D2F4-4249-81C0-E7628B1455EE}">
      <dgm:prSet/>
      <dgm:spPr/>
      <dgm:t>
        <a:bodyPr/>
        <a:lstStyle/>
        <a:p>
          <a:endParaRPr lang="zh-TW" altLang="en-US"/>
        </a:p>
      </dgm:t>
    </dgm:pt>
    <dgm:pt modelId="{B055F551-2D0F-45D6-A970-BC15434F7344}" type="sibTrans" cxnId="{10F9564A-D2F4-4249-81C0-E7628B1455EE}">
      <dgm:prSet/>
      <dgm:spPr/>
      <dgm:t>
        <a:bodyPr/>
        <a:lstStyle/>
        <a:p>
          <a:endParaRPr lang="zh-TW" altLang="en-US"/>
        </a:p>
      </dgm:t>
    </dgm:pt>
    <dgm:pt modelId="{B06261FD-11AA-4537-876D-455DA8662C95}">
      <dgm:prSet phldrT="[文字]" phldr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zh-TW" altLang="en-US" dirty="0"/>
        </a:p>
      </dgm:t>
    </dgm:pt>
    <dgm:pt modelId="{8B353E31-4F9A-4B26-9BAD-D3C1F76EE913}" type="parTrans" cxnId="{825962D6-EF95-4E87-88BA-996EABD29FDB}">
      <dgm:prSet/>
      <dgm:spPr/>
      <dgm:t>
        <a:bodyPr/>
        <a:lstStyle/>
        <a:p>
          <a:endParaRPr lang="zh-TW" altLang="en-US"/>
        </a:p>
      </dgm:t>
    </dgm:pt>
    <dgm:pt modelId="{77A8B65C-F49C-4D4A-8D62-6BC5B48BCECA}" type="sibTrans" cxnId="{825962D6-EF95-4E87-88BA-996EABD29FDB}">
      <dgm:prSet/>
      <dgm:spPr/>
      <dgm:t>
        <a:bodyPr/>
        <a:lstStyle/>
        <a:p>
          <a:endParaRPr lang="zh-TW" altLang="en-US"/>
        </a:p>
      </dgm:t>
    </dgm:pt>
    <dgm:pt modelId="{68B6DFEC-33C1-4844-BFC0-9C49007A7634}">
      <dgm:prSet phldrT="[文字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zh-TW" altLang="en-US"/>
        </a:p>
      </dgm:t>
    </dgm:pt>
    <dgm:pt modelId="{871F0AAB-712B-483B-A93B-E96C7C8194EF}" type="parTrans" cxnId="{92A4DCFB-8EB5-459F-AA5B-236D29FE5479}">
      <dgm:prSet/>
      <dgm:spPr/>
      <dgm:t>
        <a:bodyPr/>
        <a:lstStyle/>
        <a:p>
          <a:endParaRPr lang="zh-TW" altLang="en-US"/>
        </a:p>
      </dgm:t>
    </dgm:pt>
    <dgm:pt modelId="{39E820FB-8122-48CB-838A-01B82D538138}" type="sibTrans" cxnId="{92A4DCFB-8EB5-459F-AA5B-236D29FE5479}">
      <dgm:prSet/>
      <dgm:spPr/>
      <dgm:t>
        <a:bodyPr/>
        <a:lstStyle/>
        <a:p>
          <a:endParaRPr lang="zh-TW" altLang="en-US"/>
        </a:p>
      </dgm:t>
    </dgm:pt>
    <dgm:pt modelId="{48EFD670-536B-4600-9D2E-E83820581905}">
      <dgm:prSet phldrT="[文字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zh-TW" altLang="en-US"/>
        </a:p>
      </dgm:t>
    </dgm:pt>
    <dgm:pt modelId="{083DD91C-0046-4BBC-94E9-D2B321A9F485}" type="parTrans" cxnId="{DC089F4E-1B8F-46E0-BC49-153758FA3CDE}">
      <dgm:prSet/>
      <dgm:spPr/>
      <dgm:t>
        <a:bodyPr/>
        <a:lstStyle/>
        <a:p>
          <a:endParaRPr lang="zh-TW" altLang="en-US"/>
        </a:p>
      </dgm:t>
    </dgm:pt>
    <dgm:pt modelId="{07E44F6F-3151-425B-AD0B-090D476CBE84}" type="sibTrans" cxnId="{DC089F4E-1B8F-46E0-BC49-153758FA3CDE}">
      <dgm:prSet/>
      <dgm:spPr/>
      <dgm:t>
        <a:bodyPr/>
        <a:lstStyle/>
        <a:p>
          <a:endParaRPr lang="zh-TW" altLang="en-US"/>
        </a:p>
      </dgm:t>
    </dgm:pt>
    <dgm:pt modelId="{FBC04DAA-AC3A-46F5-8AAA-D065FF59F05E}">
      <dgm:prSet phldrT="[文字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zh-TW" altLang="en-US"/>
        </a:p>
      </dgm:t>
    </dgm:pt>
    <dgm:pt modelId="{0FCF6BBC-4C38-4E04-9584-6800562B50DE}" type="parTrans" cxnId="{722829B7-DD2F-43C5-9673-28C48B959853}">
      <dgm:prSet/>
      <dgm:spPr/>
      <dgm:t>
        <a:bodyPr/>
        <a:lstStyle/>
        <a:p>
          <a:endParaRPr lang="zh-TW" altLang="en-US"/>
        </a:p>
      </dgm:t>
    </dgm:pt>
    <dgm:pt modelId="{5FEEC137-FE1F-4CAF-8396-A3648656D446}" type="sibTrans" cxnId="{722829B7-DD2F-43C5-9673-28C48B959853}">
      <dgm:prSet/>
      <dgm:spPr/>
      <dgm:t>
        <a:bodyPr/>
        <a:lstStyle/>
        <a:p>
          <a:endParaRPr lang="zh-TW" altLang="en-US"/>
        </a:p>
      </dgm:t>
    </dgm:pt>
    <dgm:pt modelId="{959ED40E-DA8A-4069-9B4F-CC8D47CB0FFB}" type="pres">
      <dgm:prSet presAssocID="{D695CCA6-D3C2-45B1-9547-677983CE5DC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A94B2BF-CA3C-4D3A-BA01-631FEEA2FCE9}" type="pres">
      <dgm:prSet presAssocID="{D695CCA6-D3C2-45B1-9547-677983CE5DCF}" presName="wedge1" presStyleLbl="node1" presStyleIdx="0" presStyleCnt="5"/>
      <dgm:spPr/>
      <dgm:t>
        <a:bodyPr/>
        <a:lstStyle/>
        <a:p>
          <a:endParaRPr lang="zh-TW" altLang="en-US"/>
        </a:p>
      </dgm:t>
    </dgm:pt>
    <dgm:pt modelId="{8FD3E81D-403A-4D07-AADC-BC8E6F3D6A90}" type="pres">
      <dgm:prSet presAssocID="{D695CCA6-D3C2-45B1-9547-677983CE5DCF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AABAAF9-1138-4DB9-8A74-AB224B2AE907}" type="pres">
      <dgm:prSet presAssocID="{D695CCA6-D3C2-45B1-9547-677983CE5DCF}" presName="wedge2" presStyleLbl="node1" presStyleIdx="1" presStyleCnt="5"/>
      <dgm:spPr/>
      <dgm:t>
        <a:bodyPr/>
        <a:lstStyle/>
        <a:p>
          <a:endParaRPr lang="zh-TW" altLang="en-US"/>
        </a:p>
      </dgm:t>
    </dgm:pt>
    <dgm:pt modelId="{DC7D07FC-6BBB-4D40-8AF8-794405E8DBE4}" type="pres">
      <dgm:prSet presAssocID="{D695CCA6-D3C2-45B1-9547-677983CE5DCF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73BF3BE-4EED-493E-A139-66FB453539FB}" type="pres">
      <dgm:prSet presAssocID="{D695CCA6-D3C2-45B1-9547-677983CE5DCF}" presName="wedge3" presStyleLbl="node1" presStyleIdx="2" presStyleCnt="5"/>
      <dgm:spPr/>
      <dgm:t>
        <a:bodyPr/>
        <a:lstStyle/>
        <a:p>
          <a:endParaRPr lang="zh-TW" altLang="en-US"/>
        </a:p>
      </dgm:t>
    </dgm:pt>
    <dgm:pt modelId="{2AB78D86-FCE7-41BB-BA3C-6171BAC5BD5E}" type="pres">
      <dgm:prSet presAssocID="{D695CCA6-D3C2-45B1-9547-677983CE5DCF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DFB25E3-5629-4ACC-B055-45FC79E75EA1}" type="pres">
      <dgm:prSet presAssocID="{D695CCA6-D3C2-45B1-9547-677983CE5DCF}" presName="wedge4" presStyleLbl="node1" presStyleIdx="3" presStyleCnt="5"/>
      <dgm:spPr/>
      <dgm:t>
        <a:bodyPr/>
        <a:lstStyle/>
        <a:p>
          <a:endParaRPr lang="zh-TW" altLang="en-US"/>
        </a:p>
      </dgm:t>
    </dgm:pt>
    <dgm:pt modelId="{797FD656-F91B-4ADA-9346-85A1ACF68253}" type="pres">
      <dgm:prSet presAssocID="{D695CCA6-D3C2-45B1-9547-677983CE5DCF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3534620-D952-49B2-8705-6672EB5D51BF}" type="pres">
      <dgm:prSet presAssocID="{D695CCA6-D3C2-45B1-9547-677983CE5DCF}" presName="wedge5" presStyleLbl="node1" presStyleIdx="4" presStyleCnt="5" custAng="0"/>
      <dgm:spPr/>
      <dgm:t>
        <a:bodyPr/>
        <a:lstStyle/>
        <a:p>
          <a:endParaRPr lang="zh-TW" altLang="en-US"/>
        </a:p>
      </dgm:t>
    </dgm:pt>
    <dgm:pt modelId="{B7E1A67F-1E3B-46FE-92AD-04B296B07CCB}" type="pres">
      <dgm:prSet presAssocID="{D695CCA6-D3C2-45B1-9547-677983CE5DCF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61905D7-0367-4D1E-B8EC-670003B24C01}" type="presOf" srcId="{B06261FD-11AA-4537-876D-455DA8662C95}" destId="{6AABAAF9-1138-4DB9-8A74-AB224B2AE907}" srcOrd="0" destOrd="0" presId="urn:microsoft.com/office/officeart/2005/8/layout/chart3"/>
    <dgm:cxn modelId="{1367B63F-7C72-4826-A56D-10457FC99D71}" type="presOf" srcId="{48EFD670-536B-4600-9D2E-E83820581905}" destId="{797FD656-F91B-4ADA-9346-85A1ACF68253}" srcOrd="1" destOrd="0" presId="urn:microsoft.com/office/officeart/2005/8/layout/chart3"/>
    <dgm:cxn modelId="{5B5E9B18-ED65-44EE-B2A7-498A340A94D2}" type="presOf" srcId="{48EFD670-536B-4600-9D2E-E83820581905}" destId="{CDFB25E3-5629-4ACC-B055-45FC79E75EA1}" srcOrd="0" destOrd="0" presId="urn:microsoft.com/office/officeart/2005/8/layout/chart3"/>
    <dgm:cxn modelId="{A89762D6-E5E6-4917-8470-02BEF8D88D5A}" type="presOf" srcId="{B06261FD-11AA-4537-876D-455DA8662C95}" destId="{DC7D07FC-6BBB-4D40-8AF8-794405E8DBE4}" srcOrd="1" destOrd="0" presId="urn:microsoft.com/office/officeart/2005/8/layout/chart3"/>
    <dgm:cxn modelId="{DC089F4E-1B8F-46E0-BC49-153758FA3CDE}" srcId="{D695CCA6-D3C2-45B1-9547-677983CE5DCF}" destId="{48EFD670-536B-4600-9D2E-E83820581905}" srcOrd="3" destOrd="0" parTransId="{083DD91C-0046-4BBC-94E9-D2B321A9F485}" sibTransId="{07E44F6F-3151-425B-AD0B-090D476CBE84}"/>
    <dgm:cxn modelId="{275B63CB-3C8C-4A67-8FAF-E43297C03442}" type="presOf" srcId="{D695CCA6-D3C2-45B1-9547-677983CE5DCF}" destId="{959ED40E-DA8A-4069-9B4F-CC8D47CB0FFB}" srcOrd="0" destOrd="0" presId="urn:microsoft.com/office/officeart/2005/8/layout/chart3"/>
    <dgm:cxn modelId="{82DA9F1E-D28C-4D60-B843-65FD3CF3DDB0}" type="presOf" srcId="{68B6DFEC-33C1-4844-BFC0-9C49007A7634}" destId="{B73BF3BE-4EED-493E-A139-66FB453539FB}" srcOrd="0" destOrd="0" presId="urn:microsoft.com/office/officeart/2005/8/layout/chart3"/>
    <dgm:cxn modelId="{825962D6-EF95-4E87-88BA-996EABD29FDB}" srcId="{D695CCA6-D3C2-45B1-9547-677983CE5DCF}" destId="{B06261FD-11AA-4537-876D-455DA8662C95}" srcOrd="1" destOrd="0" parTransId="{8B353E31-4F9A-4B26-9BAD-D3C1F76EE913}" sibTransId="{77A8B65C-F49C-4D4A-8D62-6BC5B48BCECA}"/>
    <dgm:cxn modelId="{1D1A48A7-14EE-44D0-ACC0-9A789DF2DAE6}" type="presOf" srcId="{FBC04DAA-AC3A-46F5-8AAA-D065FF59F05E}" destId="{B7E1A67F-1E3B-46FE-92AD-04B296B07CCB}" srcOrd="1" destOrd="0" presId="urn:microsoft.com/office/officeart/2005/8/layout/chart3"/>
    <dgm:cxn modelId="{56BD4434-7019-42C0-8263-C08A61F81AE1}" type="presOf" srcId="{FBC04DAA-AC3A-46F5-8AAA-D065FF59F05E}" destId="{73534620-D952-49B2-8705-6672EB5D51BF}" srcOrd="0" destOrd="0" presId="urn:microsoft.com/office/officeart/2005/8/layout/chart3"/>
    <dgm:cxn modelId="{92A4DCFB-8EB5-459F-AA5B-236D29FE5479}" srcId="{D695CCA6-D3C2-45B1-9547-677983CE5DCF}" destId="{68B6DFEC-33C1-4844-BFC0-9C49007A7634}" srcOrd="2" destOrd="0" parTransId="{871F0AAB-712B-483B-A93B-E96C7C8194EF}" sibTransId="{39E820FB-8122-48CB-838A-01B82D538138}"/>
    <dgm:cxn modelId="{9B76B456-4E0A-4EF6-8D3A-BFB2114BA6E3}" type="presOf" srcId="{68B6DFEC-33C1-4844-BFC0-9C49007A7634}" destId="{2AB78D86-FCE7-41BB-BA3C-6171BAC5BD5E}" srcOrd="1" destOrd="0" presId="urn:microsoft.com/office/officeart/2005/8/layout/chart3"/>
    <dgm:cxn modelId="{12245DDD-FA25-4417-B0C6-5B7425C53A7D}" type="presOf" srcId="{83A6D338-F586-4F73-9745-1DC74B6E7410}" destId="{8FD3E81D-403A-4D07-AADC-BC8E6F3D6A90}" srcOrd="1" destOrd="0" presId="urn:microsoft.com/office/officeart/2005/8/layout/chart3"/>
    <dgm:cxn modelId="{722829B7-DD2F-43C5-9673-28C48B959853}" srcId="{D695CCA6-D3C2-45B1-9547-677983CE5DCF}" destId="{FBC04DAA-AC3A-46F5-8AAA-D065FF59F05E}" srcOrd="4" destOrd="0" parTransId="{0FCF6BBC-4C38-4E04-9584-6800562B50DE}" sibTransId="{5FEEC137-FE1F-4CAF-8396-A3648656D446}"/>
    <dgm:cxn modelId="{80B9D86D-B31D-4FB6-B096-C157AE490B70}" type="presOf" srcId="{83A6D338-F586-4F73-9745-1DC74B6E7410}" destId="{4A94B2BF-CA3C-4D3A-BA01-631FEEA2FCE9}" srcOrd="0" destOrd="0" presId="urn:microsoft.com/office/officeart/2005/8/layout/chart3"/>
    <dgm:cxn modelId="{10F9564A-D2F4-4249-81C0-E7628B1455EE}" srcId="{D695CCA6-D3C2-45B1-9547-677983CE5DCF}" destId="{83A6D338-F586-4F73-9745-1DC74B6E7410}" srcOrd="0" destOrd="0" parTransId="{4634EE16-D61A-4A5D-A2F4-9CD8DC18EA29}" sibTransId="{B055F551-2D0F-45D6-A970-BC15434F7344}"/>
    <dgm:cxn modelId="{04C377BF-11E6-49BC-A1E8-8AAB44943A5A}" type="presParOf" srcId="{959ED40E-DA8A-4069-9B4F-CC8D47CB0FFB}" destId="{4A94B2BF-CA3C-4D3A-BA01-631FEEA2FCE9}" srcOrd="0" destOrd="0" presId="urn:microsoft.com/office/officeart/2005/8/layout/chart3"/>
    <dgm:cxn modelId="{D17A9839-D6CC-4305-B71E-D3474DAE327F}" type="presParOf" srcId="{959ED40E-DA8A-4069-9B4F-CC8D47CB0FFB}" destId="{8FD3E81D-403A-4D07-AADC-BC8E6F3D6A90}" srcOrd="1" destOrd="0" presId="urn:microsoft.com/office/officeart/2005/8/layout/chart3"/>
    <dgm:cxn modelId="{77AE4016-5A04-4912-999E-6AA67D004859}" type="presParOf" srcId="{959ED40E-DA8A-4069-9B4F-CC8D47CB0FFB}" destId="{6AABAAF9-1138-4DB9-8A74-AB224B2AE907}" srcOrd="2" destOrd="0" presId="urn:microsoft.com/office/officeart/2005/8/layout/chart3"/>
    <dgm:cxn modelId="{777E3F24-837D-48AF-B4B4-BBF3C5B1206D}" type="presParOf" srcId="{959ED40E-DA8A-4069-9B4F-CC8D47CB0FFB}" destId="{DC7D07FC-6BBB-4D40-8AF8-794405E8DBE4}" srcOrd="3" destOrd="0" presId="urn:microsoft.com/office/officeart/2005/8/layout/chart3"/>
    <dgm:cxn modelId="{97DAB359-0585-4FAE-AFEB-D8520389313A}" type="presParOf" srcId="{959ED40E-DA8A-4069-9B4F-CC8D47CB0FFB}" destId="{B73BF3BE-4EED-493E-A139-66FB453539FB}" srcOrd="4" destOrd="0" presId="urn:microsoft.com/office/officeart/2005/8/layout/chart3"/>
    <dgm:cxn modelId="{BF1A8251-AFD3-4E17-BEEF-DF6AC54D8460}" type="presParOf" srcId="{959ED40E-DA8A-4069-9B4F-CC8D47CB0FFB}" destId="{2AB78D86-FCE7-41BB-BA3C-6171BAC5BD5E}" srcOrd="5" destOrd="0" presId="urn:microsoft.com/office/officeart/2005/8/layout/chart3"/>
    <dgm:cxn modelId="{8359B328-8C3D-4689-A457-A5B83BE7AAC6}" type="presParOf" srcId="{959ED40E-DA8A-4069-9B4F-CC8D47CB0FFB}" destId="{CDFB25E3-5629-4ACC-B055-45FC79E75EA1}" srcOrd="6" destOrd="0" presId="urn:microsoft.com/office/officeart/2005/8/layout/chart3"/>
    <dgm:cxn modelId="{AC50F9BE-9C82-4CFF-8E99-11E2712218BF}" type="presParOf" srcId="{959ED40E-DA8A-4069-9B4F-CC8D47CB0FFB}" destId="{797FD656-F91B-4ADA-9346-85A1ACF68253}" srcOrd="7" destOrd="0" presId="urn:microsoft.com/office/officeart/2005/8/layout/chart3"/>
    <dgm:cxn modelId="{DA597273-5968-4DB1-BB50-9AE4C8401321}" type="presParOf" srcId="{959ED40E-DA8A-4069-9B4F-CC8D47CB0FFB}" destId="{73534620-D952-49B2-8705-6672EB5D51BF}" srcOrd="8" destOrd="0" presId="urn:microsoft.com/office/officeart/2005/8/layout/chart3"/>
    <dgm:cxn modelId="{13276E20-5DE2-4869-AA34-FDA3BE5C289F}" type="presParOf" srcId="{959ED40E-DA8A-4069-9B4F-CC8D47CB0FFB}" destId="{B7E1A67F-1E3B-46FE-92AD-04B296B07CCB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7B769F2-0D6D-4F49-9393-063246C1A623}" type="doc">
      <dgm:prSet loTypeId="urn:microsoft.com/office/officeart/2005/8/layout/v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FB9C25A9-1266-4CAF-8165-306DBBEF1938}">
      <dgm:prSet phldrT="[文字]" custT="1"/>
      <dgm:spPr/>
      <dgm:t>
        <a:bodyPr/>
        <a:lstStyle/>
        <a:p>
          <a:r>
            <a:rPr lang="zh-TW" altLang="en-US" sz="3200" b="1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捐贈圖書</a:t>
          </a:r>
          <a:r>
            <a:rPr lang="en-US" altLang="zh-TW" sz="3200" b="1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3200" b="1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3200" b="1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3200" b="1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不限冊數</a:t>
          </a:r>
          <a:r>
            <a:rPr lang="en-US" altLang="zh-TW" sz="3200" b="1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3200" b="1" u="none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D41F1C0-FD04-4AC9-A51B-387F47D932AC}" type="parTrans" cxnId="{FD55E1C8-A962-49A6-8565-FD9460932971}">
      <dgm:prSet/>
      <dgm:spPr/>
      <dgm:t>
        <a:bodyPr/>
        <a:lstStyle/>
        <a:p>
          <a:endParaRPr lang="zh-TW" altLang="en-US"/>
        </a:p>
      </dgm:t>
    </dgm:pt>
    <dgm:pt modelId="{50D38757-46D2-4E50-AA80-B6EB554D6B83}" type="sibTrans" cxnId="{FD55E1C8-A962-49A6-8565-FD9460932971}">
      <dgm:prSet/>
      <dgm:spPr/>
      <dgm:t>
        <a:bodyPr/>
        <a:lstStyle/>
        <a:p>
          <a:endParaRPr lang="zh-TW" altLang="en-US"/>
        </a:p>
      </dgm:t>
    </dgm:pt>
    <dgm:pt modelId="{66E1C491-340A-4ACF-BFC3-659CF8CBA789}">
      <dgm:prSet phldrT="[文字]" custT="1"/>
      <dgm:spPr/>
      <dgm:t>
        <a:bodyPr/>
        <a:lstStyle/>
        <a:p>
          <a:r>
            <a:rPr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適讀年齡、完整性</a:t>
          </a:r>
          <a:endParaRPr lang="zh-TW" altLang="en-US" sz="2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FD959FA-55A4-410B-A8D9-E4A9BE100390}" type="parTrans" cxnId="{BEE5CFEB-14AC-42B3-88D0-9396209CAB5E}">
      <dgm:prSet/>
      <dgm:spPr/>
      <dgm:t>
        <a:bodyPr/>
        <a:lstStyle/>
        <a:p>
          <a:endParaRPr lang="zh-TW" altLang="en-US"/>
        </a:p>
      </dgm:t>
    </dgm:pt>
    <dgm:pt modelId="{C29E95F8-9DC3-4F40-BD3A-06748DFA88E3}" type="sibTrans" cxnId="{BEE5CFEB-14AC-42B3-88D0-9396209CAB5E}">
      <dgm:prSet/>
      <dgm:spPr/>
      <dgm:t>
        <a:bodyPr/>
        <a:lstStyle/>
        <a:p>
          <a:endParaRPr lang="zh-TW" altLang="en-US"/>
        </a:p>
      </dgm:t>
    </dgm:pt>
    <dgm:pt modelId="{C72F86DE-5A83-44BD-8E1C-E093D87E6767}">
      <dgm:prSet phldrT="[文字]" custT="1"/>
      <dgm:spPr/>
      <dgm:t>
        <a:bodyPr/>
        <a:lstStyle/>
        <a:p>
          <a:r>
            <a:rPr 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破損及遺失的風險</a:t>
          </a:r>
          <a:endParaRPr lang="zh-TW" altLang="en-US" sz="2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19BF23E-63FE-44FF-98A6-FD2BAB08A394}" type="parTrans" cxnId="{B3D00D17-8D93-4084-860C-87BD186E64AE}">
      <dgm:prSet/>
      <dgm:spPr/>
      <dgm:t>
        <a:bodyPr/>
        <a:lstStyle/>
        <a:p>
          <a:endParaRPr lang="zh-TW" altLang="en-US"/>
        </a:p>
      </dgm:t>
    </dgm:pt>
    <dgm:pt modelId="{659A22E0-F698-4A4B-B9A9-3BD17ECB16AE}" type="sibTrans" cxnId="{B3D00D17-8D93-4084-860C-87BD186E64AE}">
      <dgm:prSet/>
      <dgm:spPr/>
      <dgm:t>
        <a:bodyPr/>
        <a:lstStyle/>
        <a:p>
          <a:endParaRPr lang="zh-TW" altLang="en-US"/>
        </a:p>
      </dgm:t>
    </dgm:pt>
    <dgm:pt modelId="{1F2CC07A-E5F6-4829-B76F-2979A6CD6171}">
      <dgm:prSet phldrT="[文字]" custT="1"/>
      <dgm:spPr/>
      <dgm:t>
        <a:bodyPr/>
        <a:lstStyle/>
        <a:p>
          <a:r>
            <a:rPr lang="zh-TW" sz="3200" b="1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自由樂捐</a:t>
          </a:r>
          <a:r>
            <a:rPr lang="en-US" altLang="zh-TW" sz="3200" b="1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3200" b="1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sz="3200" b="1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購書基金</a:t>
          </a:r>
          <a:endParaRPr lang="zh-TW" altLang="en-US" sz="3200" b="1" u="none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80DCF1E-8A4A-41EF-BB95-4D42D9E1E20D}" type="parTrans" cxnId="{F85CED10-FD94-4391-ACBA-85F9F240A438}">
      <dgm:prSet/>
      <dgm:spPr/>
      <dgm:t>
        <a:bodyPr/>
        <a:lstStyle/>
        <a:p>
          <a:endParaRPr lang="zh-TW" altLang="en-US"/>
        </a:p>
      </dgm:t>
    </dgm:pt>
    <dgm:pt modelId="{B1574017-2FAD-46FB-B9A3-E48C003EE8E2}" type="sibTrans" cxnId="{F85CED10-FD94-4391-ACBA-85F9F240A438}">
      <dgm:prSet/>
      <dgm:spPr/>
      <dgm:t>
        <a:bodyPr/>
        <a:lstStyle/>
        <a:p>
          <a:endParaRPr lang="zh-TW" altLang="en-US"/>
        </a:p>
      </dgm:t>
    </dgm:pt>
    <dgm:pt modelId="{9EBD049F-1710-4941-BDD0-B482C4528B7E}">
      <dgm:prSet phldrT="[文字]" custT="1"/>
      <dgm:spPr/>
      <dgm:t>
        <a:bodyPr/>
        <a:lstStyle/>
        <a:p>
          <a:r>
            <a:rPr 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每一單位</a:t>
          </a:r>
          <a:r>
            <a:rPr 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200</a:t>
          </a:r>
          <a:r>
            <a:rPr 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元</a:t>
          </a:r>
          <a:endParaRPr lang="zh-TW" altLang="en-US" sz="2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81EF289-FAC0-4EFA-A570-A7045A5DFB89}" type="parTrans" cxnId="{FE0AE5E1-1C87-458B-AF7D-A0AFAB821F6A}">
      <dgm:prSet/>
      <dgm:spPr/>
      <dgm:t>
        <a:bodyPr/>
        <a:lstStyle/>
        <a:p>
          <a:endParaRPr lang="zh-TW" altLang="en-US"/>
        </a:p>
      </dgm:t>
    </dgm:pt>
    <dgm:pt modelId="{F1CEC6D3-922B-43D8-96CF-1438F0C71D4D}" type="sibTrans" cxnId="{FE0AE5E1-1C87-458B-AF7D-A0AFAB821F6A}">
      <dgm:prSet/>
      <dgm:spPr/>
      <dgm:t>
        <a:bodyPr/>
        <a:lstStyle/>
        <a:p>
          <a:endParaRPr lang="zh-TW" altLang="en-US"/>
        </a:p>
      </dgm:t>
    </dgm:pt>
    <dgm:pt modelId="{158761A2-A870-4AB2-BD7D-4F56F8A47849}">
      <dgm:prSet phldrT="[文字]" custT="1"/>
      <dgm:spPr/>
      <dgm:t>
        <a:bodyPr/>
        <a:lstStyle/>
        <a:p>
          <a:r>
            <a: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位家長協助收款、購書</a:t>
          </a:r>
          <a:endParaRPr lang="zh-TW" altLang="en-US" sz="2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6EB43E0-6B30-4365-B117-A9E5C275757B}" type="parTrans" cxnId="{A0A16D2A-BEE0-4632-B1D1-D5561547C9E4}">
      <dgm:prSet/>
      <dgm:spPr/>
      <dgm:t>
        <a:bodyPr/>
        <a:lstStyle/>
        <a:p>
          <a:endParaRPr lang="zh-TW" altLang="en-US"/>
        </a:p>
      </dgm:t>
    </dgm:pt>
    <dgm:pt modelId="{45BB09DC-969C-4CC1-BE62-B5B560673D6A}" type="sibTrans" cxnId="{A0A16D2A-BEE0-4632-B1D1-D5561547C9E4}">
      <dgm:prSet/>
      <dgm:spPr/>
      <dgm:t>
        <a:bodyPr/>
        <a:lstStyle/>
        <a:p>
          <a:endParaRPr lang="zh-TW" altLang="en-US"/>
        </a:p>
      </dgm:t>
    </dgm:pt>
    <dgm:pt modelId="{ADCABADD-686A-4181-A063-F699C4DA8EEF}" type="pres">
      <dgm:prSet presAssocID="{77B769F2-0D6D-4F49-9393-063246C1A62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8649E716-3135-4589-83E5-3D69BE79D1E3}" type="pres">
      <dgm:prSet presAssocID="{FB9C25A9-1266-4CAF-8165-306DBBEF1938}" presName="linNode" presStyleCnt="0"/>
      <dgm:spPr/>
    </dgm:pt>
    <dgm:pt modelId="{5F389D7A-6555-420F-BD18-1E468A0F4D86}" type="pres">
      <dgm:prSet presAssocID="{FB9C25A9-1266-4CAF-8165-306DBBEF1938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FC004C7-100B-4D13-8332-CC895267AFAE}" type="pres">
      <dgm:prSet presAssocID="{FB9C25A9-1266-4CAF-8165-306DBBEF1938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4C3D3C7-BE66-45E9-A3A3-0E4C54AF725C}" type="pres">
      <dgm:prSet presAssocID="{50D38757-46D2-4E50-AA80-B6EB554D6B83}" presName="spacing" presStyleCnt="0"/>
      <dgm:spPr/>
    </dgm:pt>
    <dgm:pt modelId="{40D17CB6-0F89-4AEE-B49B-20E00E6C3781}" type="pres">
      <dgm:prSet presAssocID="{1F2CC07A-E5F6-4829-B76F-2979A6CD6171}" presName="linNode" presStyleCnt="0"/>
      <dgm:spPr/>
    </dgm:pt>
    <dgm:pt modelId="{A408E938-C23B-439F-B086-0AA7A2FBA03E}" type="pres">
      <dgm:prSet presAssocID="{1F2CC07A-E5F6-4829-B76F-2979A6CD6171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90AE126-A4E6-4BFE-A61C-1C7F8BC6CB49}" type="pres">
      <dgm:prSet presAssocID="{1F2CC07A-E5F6-4829-B76F-2979A6CD6171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85CED10-FD94-4391-ACBA-85F9F240A438}" srcId="{77B769F2-0D6D-4F49-9393-063246C1A623}" destId="{1F2CC07A-E5F6-4829-B76F-2979A6CD6171}" srcOrd="1" destOrd="0" parTransId="{080DCF1E-8A4A-41EF-BB95-4D42D9E1E20D}" sibTransId="{B1574017-2FAD-46FB-B9A3-E48C003EE8E2}"/>
    <dgm:cxn modelId="{FE0AE5E1-1C87-458B-AF7D-A0AFAB821F6A}" srcId="{1F2CC07A-E5F6-4829-B76F-2979A6CD6171}" destId="{9EBD049F-1710-4941-BDD0-B482C4528B7E}" srcOrd="0" destOrd="0" parTransId="{F81EF289-FAC0-4EFA-A570-A7045A5DFB89}" sibTransId="{F1CEC6D3-922B-43D8-96CF-1438F0C71D4D}"/>
    <dgm:cxn modelId="{1D06465A-ADB6-45DD-A4E4-2A14489989FB}" type="presOf" srcId="{9EBD049F-1710-4941-BDD0-B482C4528B7E}" destId="{990AE126-A4E6-4BFE-A61C-1C7F8BC6CB49}" srcOrd="0" destOrd="0" presId="urn:microsoft.com/office/officeart/2005/8/layout/vList6"/>
    <dgm:cxn modelId="{F55501ED-7CF8-43CA-8FB1-15A057A9A240}" type="presOf" srcId="{77B769F2-0D6D-4F49-9393-063246C1A623}" destId="{ADCABADD-686A-4181-A063-F699C4DA8EEF}" srcOrd="0" destOrd="0" presId="urn:microsoft.com/office/officeart/2005/8/layout/vList6"/>
    <dgm:cxn modelId="{B3D00D17-8D93-4084-860C-87BD186E64AE}" srcId="{FB9C25A9-1266-4CAF-8165-306DBBEF1938}" destId="{C72F86DE-5A83-44BD-8E1C-E093D87E6767}" srcOrd="1" destOrd="0" parTransId="{519BF23E-63FE-44FF-98A6-FD2BAB08A394}" sibTransId="{659A22E0-F698-4A4B-B9A9-3BD17ECB16AE}"/>
    <dgm:cxn modelId="{CE7A3F56-ADEB-4A7A-B2AD-FC9C77BC7A99}" type="presOf" srcId="{C72F86DE-5A83-44BD-8E1C-E093D87E6767}" destId="{7FC004C7-100B-4D13-8332-CC895267AFAE}" srcOrd="0" destOrd="1" presId="urn:microsoft.com/office/officeart/2005/8/layout/vList6"/>
    <dgm:cxn modelId="{865B46FA-6562-426B-8995-A6EDF175E7ED}" type="presOf" srcId="{66E1C491-340A-4ACF-BFC3-659CF8CBA789}" destId="{7FC004C7-100B-4D13-8332-CC895267AFAE}" srcOrd="0" destOrd="0" presId="urn:microsoft.com/office/officeart/2005/8/layout/vList6"/>
    <dgm:cxn modelId="{D0F9B305-5107-4D12-8647-BF3B362B8CD9}" type="presOf" srcId="{1F2CC07A-E5F6-4829-B76F-2979A6CD6171}" destId="{A408E938-C23B-439F-B086-0AA7A2FBA03E}" srcOrd="0" destOrd="0" presId="urn:microsoft.com/office/officeart/2005/8/layout/vList6"/>
    <dgm:cxn modelId="{B635AFA3-D0D6-49B0-9DB0-A4020466F883}" type="presOf" srcId="{158761A2-A870-4AB2-BD7D-4F56F8A47849}" destId="{990AE126-A4E6-4BFE-A61C-1C7F8BC6CB49}" srcOrd="0" destOrd="1" presId="urn:microsoft.com/office/officeart/2005/8/layout/vList6"/>
    <dgm:cxn modelId="{B71DF99E-8906-4EA3-8EA6-3F194C854008}" type="presOf" srcId="{FB9C25A9-1266-4CAF-8165-306DBBEF1938}" destId="{5F389D7A-6555-420F-BD18-1E468A0F4D86}" srcOrd="0" destOrd="0" presId="urn:microsoft.com/office/officeart/2005/8/layout/vList6"/>
    <dgm:cxn modelId="{A0A16D2A-BEE0-4632-B1D1-D5561547C9E4}" srcId="{1F2CC07A-E5F6-4829-B76F-2979A6CD6171}" destId="{158761A2-A870-4AB2-BD7D-4F56F8A47849}" srcOrd="1" destOrd="0" parTransId="{66EB43E0-6B30-4365-B117-A9E5C275757B}" sibTransId="{45BB09DC-969C-4CC1-BE62-B5B560673D6A}"/>
    <dgm:cxn modelId="{BEE5CFEB-14AC-42B3-88D0-9396209CAB5E}" srcId="{FB9C25A9-1266-4CAF-8165-306DBBEF1938}" destId="{66E1C491-340A-4ACF-BFC3-659CF8CBA789}" srcOrd="0" destOrd="0" parTransId="{6FD959FA-55A4-410B-A8D9-E4A9BE100390}" sibTransId="{C29E95F8-9DC3-4F40-BD3A-06748DFA88E3}"/>
    <dgm:cxn modelId="{FD55E1C8-A962-49A6-8565-FD9460932971}" srcId="{77B769F2-0D6D-4F49-9393-063246C1A623}" destId="{FB9C25A9-1266-4CAF-8165-306DBBEF1938}" srcOrd="0" destOrd="0" parTransId="{DD41F1C0-FD04-4AC9-A51B-387F47D932AC}" sibTransId="{50D38757-46D2-4E50-AA80-B6EB554D6B83}"/>
    <dgm:cxn modelId="{F40A8A7F-D5FD-4096-B7A2-4C3A8BB7FBFE}" type="presParOf" srcId="{ADCABADD-686A-4181-A063-F699C4DA8EEF}" destId="{8649E716-3135-4589-83E5-3D69BE79D1E3}" srcOrd="0" destOrd="0" presId="urn:microsoft.com/office/officeart/2005/8/layout/vList6"/>
    <dgm:cxn modelId="{7786D800-7D86-4942-9191-890ADC42BE3A}" type="presParOf" srcId="{8649E716-3135-4589-83E5-3D69BE79D1E3}" destId="{5F389D7A-6555-420F-BD18-1E468A0F4D86}" srcOrd="0" destOrd="0" presId="urn:microsoft.com/office/officeart/2005/8/layout/vList6"/>
    <dgm:cxn modelId="{2C5CDEDA-6E89-43CB-8B27-B6B7DE0FAB20}" type="presParOf" srcId="{8649E716-3135-4589-83E5-3D69BE79D1E3}" destId="{7FC004C7-100B-4D13-8332-CC895267AFAE}" srcOrd="1" destOrd="0" presId="urn:microsoft.com/office/officeart/2005/8/layout/vList6"/>
    <dgm:cxn modelId="{E6D2246C-5B05-4216-BF48-AB9EC8200BE4}" type="presParOf" srcId="{ADCABADD-686A-4181-A063-F699C4DA8EEF}" destId="{44C3D3C7-BE66-45E9-A3A3-0E4C54AF725C}" srcOrd="1" destOrd="0" presId="urn:microsoft.com/office/officeart/2005/8/layout/vList6"/>
    <dgm:cxn modelId="{4BDC0DF8-AAF2-4CE6-8D3F-311C29497DDB}" type="presParOf" srcId="{ADCABADD-686A-4181-A063-F699C4DA8EEF}" destId="{40D17CB6-0F89-4AEE-B49B-20E00E6C3781}" srcOrd="2" destOrd="0" presId="urn:microsoft.com/office/officeart/2005/8/layout/vList6"/>
    <dgm:cxn modelId="{D44F9305-02D9-4454-B14A-DA005090786A}" type="presParOf" srcId="{40D17CB6-0F89-4AEE-B49B-20E00E6C3781}" destId="{A408E938-C23B-439F-B086-0AA7A2FBA03E}" srcOrd="0" destOrd="0" presId="urn:microsoft.com/office/officeart/2005/8/layout/vList6"/>
    <dgm:cxn modelId="{8DF233A5-7AC6-49D9-AE19-E1CCB955CAED}" type="presParOf" srcId="{40D17CB6-0F89-4AEE-B49B-20E00E6C3781}" destId="{990AE126-A4E6-4BFE-A61C-1C7F8BC6CB4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2156EAC-56DC-4FB7-A4F9-0418E5F0AC75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0FB70494-1DEC-44F7-B2CD-90DB1A2BDE61}">
      <dgm:prSet phldrT="[文字]"/>
      <dgm:spPr/>
      <dgm:t>
        <a:bodyPr/>
        <a:lstStyle/>
        <a:p>
          <a:r>
            <a:rPr lang="zh-TW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雲世代閱讀</a:t>
          </a:r>
          <a:endParaRPr lang="zh-TW" altLang="en-US" dirty="0"/>
        </a:p>
      </dgm:t>
    </dgm:pt>
    <dgm:pt modelId="{31D1989D-A39B-465E-9E7B-E71BE25A3431}" type="parTrans" cxnId="{E0659B04-51F2-44BB-A8F7-0DDC7D16BDB8}">
      <dgm:prSet/>
      <dgm:spPr/>
      <dgm:t>
        <a:bodyPr/>
        <a:lstStyle/>
        <a:p>
          <a:endParaRPr lang="zh-TW" altLang="en-US"/>
        </a:p>
      </dgm:t>
    </dgm:pt>
    <dgm:pt modelId="{B66191CF-2212-464C-85E8-5FEF33980344}" type="sibTrans" cxnId="{E0659B04-51F2-44BB-A8F7-0DDC7D16BDB8}">
      <dgm:prSet/>
      <dgm:spPr/>
      <dgm:t>
        <a:bodyPr/>
        <a:lstStyle/>
        <a:p>
          <a:endParaRPr lang="zh-TW" altLang="en-US"/>
        </a:p>
      </dgm:t>
    </dgm:pt>
    <dgm:pt modelId="{4EAE7302-3852-4EF0-A6DD-8E157C45754F}">
      <dgm:prSet phldrT="[文字]" custT="1"/>
      <dgm:spPr/>
      <dgm:t>
        <a:bodyPr/>
        <a:lstStyle/>
        <a:p>
          <a:r>
            <a:rPr lang="zh-TW" alt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策略</a:t>
          </a:r>
          <a:endParaRPr lang="zh-TW" alt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6626C41-95CA-4A64-88BD-F7AD67810E52}" type="parTrans" cxnId="{8507FA02-3863-4416-ABCC-56E11904C50C}">
      <dgm:prSet/>
      <dgm:spPr/>
      <dgm:t>
        <a:bodyPr/>
        <a:lstStyle/>
        <a:p>
          <a:endParaRPr lang="zh-TW" altLang="en-US"/>
        </a:p>
      </dgm:t>
    </dgm:pt>
    <dgm:pt modelId="{7CD350FB-7EBE-4A66-9407-85FEF9EFDD0E}" type="sibTrans" cxnId="{8507FA02-3863-4416-ABCC-56E11904C50C}">
      <dgm:prSet/>
      <dgm:spPr/>
      <dgm:t>
        <a:bodyPr/>
        <a:lstStyle/>
        <a:p>
          <a:endParaRPr lang="zh-TW" altLang="en-US"/>
        </a:p>
      </dgm:t>
    </dgm:pt>
    <dgm:pt modelId="{5686DE36-248F-4D44-9833-4F0D26C6B779}">
      <dgm:prSet phldrT="[文字]" custT="1"/>
      <dgm:spPr/>
      <dgm:t>
        <a:bodyPr/>
        <a:lstStyle/>
        <a:p>
          <a:r>
            <a:rPr lang="zh-TW" alt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師資</a:t>
          </a:r>
          <a:endParaRPr lang="zh-TW" alt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1AF20D9-4B7D-4F3E-A1EA-93DA5586C4C8}" type="parTrans" cxnId="{77EEFDBA-73AD-458D-8203-0A4BFB772C46}">
      <dgm:prSet/>
      <dgm:spPr/>
      <dgm:t>
        <a:bodyPr/>
        <a:lstStyle/>
        <a:p>
          <a:endParaRPr lang="zh-TW" altLang="en-US"/>
        </a:p>
      </dgm:t>
    </dgm:pt>
    <dgm:pt modelId="{AE3AA61C-F0C1-4E34-95BF-9ECB14607B25}" type="sibTrans" cxnId="{77EEFDBA-73AD-458D-8203-0A4BFB772C46}">
      <dgm:prSet/>
      <dgm:spPr/>
      <dgm:t>
        <a:bodyPr/>
        <a:lstStyle/>
        <a:p>
          <a:endParaRPr lang="zh-TW" altLang="en-US"/>
        </a:p>
      </dgm:t>
    </dgm:pt>
    <dgm:pt modelId="{414454EE-3BA5-4A81-90FD-0CA57706A01B}">
      <dgm:prSet phldrT="[文字]" custT="1"/>
      <dgm:spPr/>
      <dgm:t>
        <a:bodyPr/>
        <a:lstStyle/>
        <a:p>
          <a:r>
            <a:rPr lang="zh-TW" alt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課程</a:t>
          </a:r>
          <a:endParaRPr lang="zh-TW" alt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E6DEBA6-5039-45EB-B41F-BE60799EFC60}" type="parTrans" cxnId="{00522EB7-08D9-4CEF-ADF3-C20E5D10D029}">
      <dgm:prSet/>
      <dgm:spPr/>
      <dgm:t>
        <a:bodyPr/>
        <a:lstStyle/>
        <a:p>
          <a:endParaRPr lang="zh-TW" altLang="en-US"/>
        </a:p>
      </dgm:t>
    </dgm:pt>
    <dgm:pt modelId="{C8C28083-1448-45F1-8E4D-E2EAD0EA6E59}" type="sibTrans" cxnId="{00522EB7-08D9-4CEF-ADF3-C20E5D10D029}">
      <dgm:prSet/>
      <dgm:spPr/>
      <dgm:t>
        <a:bodyPr/>
        <a:lstStyle/>
        <a:p>
          <a:endParaRPr lang="zh-TW" altLang="en-US"/>
        </a:p>
      </dgm:t>
    </dgm:pt>
    <dgm:pt modelId="{8AD9AC2C-7B0B-41CE-9625-16E67F177E58}">
      <dgm:prSet phldrT="[文字]" custT="1"/>
      <dgm:spPr/>
      <dgm:t>
        <a:bodyPr/>
        <a:lstStyle/>
        <a:p>
          <a:r>
            <a:rPr lang="zh-TW" alt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設備</a:t>
          </a:r>
          <a:endParaRPr lang="zh-TW" alt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6FC39D0-BB12-4C09-9CB9-CF54B9C05FEA}" type="parTrans" cxnId="{54C3CF48-23DB-42A4-8B58-A05CF1F21550}">
      <dgm:prSet/>
      <dgm:spPr/>
      <dgm:t>
        <a:bodyPr/>
        <a:lstStyle/>
        <a:p>
          <a:endParaRPr lang="zh-TW" altLang="en-US"/>
        </a:p>
      </dgm:t>
    </dgm:pt>
    <dgm:pt modelId="{6388F802-79D3-4842-BB16-874207D4349C}" type="sibTrans" cxnId="{54C3CF48-23DB-42A4-8B58-A05CF1F21550}">
      <dgm:prSet/>
      <dgm:spPr/>
      <dgm:t>
        <a:bodyPr/>
        <a:lstStyle/>
        <a:p>
          <a:endParaRPr lang="zh-TW" altLang="en-US"/>
        </a:p>
      </dgm:t>
    </dgm:pt>
    <dgm:pt modelId="{FDFB4E3E-B975-4019-AD45-7FE14EB85849}" type="pres">
      <dgm:prSet presAssocID="{12156EAC-56DC-4FB7-A4F9-0418E5F0AC7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BEBED0E-4020-49F5-8355-E905802B932D}" type="pres">
      <dgm:prSet presAssocID="{12156EAC-56DC-4FB7-A4F9-0418E5F0AC75}" presName="radial" presStyleCnt="0">
        <dgm:presLayoutVars>
          <dgm:animLvl val="ctr"/>
        </dgm:presLayoutVars>
      </dgm:prSet>
      <dgm:spPr/>
    </dgm:pt>
    <dgm:pt modelId="{7FFC6D0F-CA9C-42E0-9A90-C1BEF36B5547}" type="pres">
      <dgm:prSet presAssocID="{0FB70494-1DEC-44F7-B2CD-90DB1A2BDE61}" presName="centerShape" presStyleLbl="vennNode1" presStyleIdx="0" presStyleCnt="5"/>
      <dgm:spPr/>
      <dgm:t>
        <a:bodyPr/>
        <a:lstStyle/>
        <a:p>
          <a:endParaRPr lang="zh-TW" altLang="en-US"/>
        </a:p>
      </dgm:t>
    </dgm:pt>
    <dgm:pt modelId="{E85BA31F-4498-4989-B19F-725735410811}" type="pres">
      <dgm:prSet presAssocID="{4EAE7302-3852-4EF0-A6DD-8E157C45754F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051F15B-AF55-4A17-B411-5123863D8331}" type="pres">
      <dgm:prSet presAssocID="{5686DE36-248F-4D44-9833-4F0D26C6B779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231118D-5980-4A53-AF43-29F3C7C298CB}" type="pres">
      <dgm:prSet presAssocID="{414454EE-3BA5-4A81-90FD-0CA57706A01B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D872DE1-E307-4870-97EB-D56B04B8C6BC}" type="pres">
      <dgm:prSet presAssocID="{8AD9AC2C-7B0B-41CE-9625-16E67F177E58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437914C-CB26-4A95-83DE-B0EB30CCBD0A}" type="presOf" srcId="{4EAE7302-3852-4EF0-A6DD-8E157C45754F}" destId="{E85BA31F-4498-4989-B19F-725735410811}" srcOrd="0" destOrd="0" presId="urn:microsoft.com/office/officeart/2005/8/layout/radial3"/>
    <dgm:cxn modelId="{77EEFDBA-73AD-458D-8203-0A4BFB772C46}" srcId="{0FB70494-1DEC-44F7-B2CD-90DB1A2BDE61}" destId="{5686DE36-248F-4D44-9833-4F0D26C6B779}" srcOrd="1" destOrd="0" parTransId="{B1AF20D9-4B7D-4F3E-A1EA-93DA5586C4C8}" sibTransId="{AE3AA61C-F0C1-4E34-95BF-9ECB14607B25}"/>
    <dgm:cxn modelId="{1853EF22-AFAA-47EC-859E-D6340D0B20D1}" type="presOf" srcId="{414454EE-3BA5-4A81-90FD-0CA57706A01B}" destId="{1231118D-5980-4A53-AF43-29F3C7C298CB}" srcOrd="0" destOrd="0" presId="urn:microsoft.com/office/officeart/2005/8/layout/radial3"/>
    <dgm:cxn modelId="{00522EB7-08D9-4CEF-ADF3-C20E5D10D029}" srcId="{0FB70494-1DEC-44F7-B2CD-90DB1A2BDE61}" destId="{414454EE-3BA5-4A81-90FD-0CA57706A01B}" srcOrd="2" destOrd="0" parTransId="{EE6DEBA6-5039-45EB-B41F-BE60799EFC60}" sibTransId="{C8C28083-1448-45F1-8E4D-E2EAD0EA6E59}"/>
    <dgm:cxn modelId="{968AB5E6-EEA9-43D5-9EBA-975C81D27F45}" type="presOf" srcId="{8AD9AC2C-7B0B-41CE-9625-16E67F177E58}" destId="{5D872DE1-E307-4870-97EB-D56B04B8C6BC}" srcOrd="0" destOrd="0" presId="urn:microsoft.com/office/officeart/2005/8/layout/radial3"/>
    <dgm:cxn modelId="{E0D2BB71-DC3E-4844-B6F5-A1EFEF0EE645}" type="presOf" srcId="{0FB70494-1DEC-44F7-B2CD-90DB1A2BDE61}" destId="{7FFC6D0F-CA9C-42E0-9A90-C1BEF36B5547}" srcOrd="0" destOrd="0" presId="urn:microsoft.com/office/officeart/2005/8/layout/radial3"/>
    <dgm:cxn modelId="{E4AB85A3-176B-42CD-84F8-E26EB122A542}" type="presOf" srcId="{5686DE36-248F-4D44-9833-4F0D26C6B779}" destId="{7051F15B-AF55-4A17-B411-5123863D8331}" srcOrd="0" destOrd="0" presId="urn:microsoft.com/office/officeart/2005/8/layout/radial3"/>
    <dgm:cxn modelId="{8507FA02-3863-4416-ABCC-56E11904C50C}" srcId="{0FB70494-1DEC-44F7-B2CD-90DB1A2BDE61}" destId="{4EAE7302-3852-4EF0-A6DD-8E157C45754F}" srcOrd="0" destOrd="0" parTransId="{C6626C41-95CA-4A64-88BD-F7AD67810E52}" sibTransId="{7CD350FB-7EBE-4A66-9407-85FEF9EFDD0E}"/>
    <dgm:cxn modelId="{B558568E-D46C-4A8C-8670-5265BD38DD78}" type="presOf" srcId="{12156EAC-56DC-4FB7-A4F9-0418E5F0AC75}" destId="{FDFB4E3E-B975-4019-AD45-7FE14EB85849}" srcOrd="0" destOrd="0" presId="urn:microsoft.com/office/officeart/2005/8/layout/radial3"/>
    <dgm:cxn modelId="{54C3CF48-23DB-42A4-8B58-A05CF1F21550}" srcId="{0FB70494-1DEC-44F7-B2CD-90DB1A2BDE61}" destId="{8AD9AC2C-7B0B-41CE-9625-16E67F177E58}" srcOrd="3" destOrd="0" parTransId="{06FC39D0-BB12-4C09-9CB9-CF54B9C05FEA}" sibTransId="{6388F802-79D3-4842-BB16-874207D4349C}"/>
    <dgm:cxn modelId="{E0659B04-51F2-44BB-A8F7-0DDC7D16BDB8}" srcId="{12156EAC-56DC-4FB7-A4F9-0418E5F0AC75}" destId="{0FB70494-1DEC-44F7-B2CD-90DB1A2BDE61}" srcOrd="0" destOrd="0" parTransId="{31D1989D-A39B-465E-9E7B-E71BE25A3431}" sibTransId="{B66191CF-2212-464C-85E8-5FEF33980344}"/>
    <dgm:cxn modelId="{0DF8A857-BD8B-45A0-A196-1713089032A6}" type="presParOf" srcId="{FDFB4E3E-B975-4019-AD45-7FE14EB85849}" destId="{CBEBED0E-4020-49F5-8355-E905802B932D}" srcOrd="0" destOrd="0" presId="urn:microsoft.com/office/officeart/2005/8/layout/radial3"/>
    <dgm:cxn modelId="{C13056EE-2EF5-4070-B411-5B424FDF008C}" type="presParOf" srcId="{CBEBED0E-4020-49F5-8355-E905802B932D}" destId="{7FFC6D0F-CA9C-42E0-9A90-C1BEF36B5547}" srcOrd="0" destOrd="0" presId="urn:microsoft.com/office/officeart/2005/8/layout/radial3"/>
    <dgm:cxn modelId="{2830AE7D-B1CF-4242-98C0-58F181A8EAAE}" type="presParOf" srcId="{CBEBED0E-4020-49F5-8355-E905802B932D}" destId="{E85BA31F-4498-4989-B19F-725735410811}" srcOrd="1" destOrd="0" presId="urn:microsoft.com/office/officeart/2005/8/layout/radial3"/>
    <dgm:cxn modelId="{5DFE1BD9-7D75-468B-A6F6-500FAEF612B1}" type="presParOf" srcId="{CBEBED0E-4020-49F5-8355-E905802B932D}" destId="{7051F15B-AF55-4A17-B411-5123863D8331}" srcOrd="2" destOrd="0" presId="urn:microsoft.com/office/officeart/2005/8/layout/radial3"/>
    <dgm:cxn modelId="{843EB05C-04C4-4310-9FB1-46210252EE5F}" type="presParOf" srcId="{CBEBED0E-4020-49F5-8355-E905802B932D}" destId="{1231118D-5980-4A53-AF43-29F3C7C298CB}" srcOrd="3" destOrd="0" presId="urn:microsoft.com/office/officeart/2005/8/layout/radial3"/>
    <dgm:cxn modelId="{582164D3-DD18-448F-BD97-8FFB1679CBAD}" type="presParOf" srcId="{CBEBED0E-4020-49F5-8355-E905802B932D}" destId="{5D872DE1-E307-4870-97EB-D56B04B8C6BC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2490E1-7BD7-41AF-ABFF-52C921545BF1}" type="doc">
      <dgm:prSet loTypeId="urn:microsoft.com/office/officeart/2005/8/layout/arrow2" loCatId="process" qsTypeId="urn:microsoft.com/office/officeart/2005/8/quickstyle/simple4" qsCatId="simple" csTypeId="urn:microsoft.com/office/officeart/2005/8/colors/accent1_2" csCatId="accent1" phldr="1"/>
      <dgm:spPr/>
    </dgm:pt>
    <dgm:pt modelId="{E2700C5A-9B8F-4703-BE3A-E1B6B4E42FA1}">
      <dgm:prSet phldrT="[文字]" phldr="1"/>
      <dgm:spPr/>
      <dgm:t>
        <a:bodyPr/>
        <a:lstStyle/>
        <a:p>
          <a:endParaRPr lang="zh-TW" altLang="en-US" dirty="0"/>
        </a:p>
      </dgm:t>
    </dgm:pt>
    <dgm:pt modelId="{50513D1B-2FBD-499D-BBA3-8F170F93D5A1}" type="parTrans" cxnId="{CADE53FA-C40B-477E-9560-B5E3B4078B6D}">
      <dgm:prSet/>
      <dgm:spPr/>
      <dgm:t>
        <a:bodyPr/>
        <a:lstStyle/>
        <a:p>
          <a:endParaRPr lang="zh-TW" altLang="en-US"/>
        </a:p>
      </dgm:t>
    </dgm:pt>
    <dgm:pt modelId="{3C43C165-282F-46D7-8A32-3BF9120D26CC}" type="sibTrans" cxnId="{CADE53FA-C40B-477E-9560-B5E3B4078B6D}">
      <dgm:prSet/>
      <dgm:spPr/>
      <dgm:t>
        <a:bodyPr/>
        <a:lstStyle/>
        <a:p>
          <a:endParaRPr lang="zh-TW" altLang="en-US"/>
        </a:p>
      </dgm:t>
    </dgm:pt>
    <dgm:pt modelId="{641AA3F8-4D23-4F0B-A477-F10AC66460EC}" type="pres">
      <dgm:prSet presAssocID="{C42490E1-7BD7-41AF-ABFF-52C921545BF1}" presName="arrowDiagram" presStyleCnt="0">
        <dgm:presLayoutVars>
          <dgm:chMax val="5"/>
          <dgm:dir/>
          <dgm:resizeHandles val="exact"/>
        </dgm:presLayoutVars>
      </dgm:prSet>
      <dgm:spPr/>
    </dgm:pt>
    <dgm:pt modelId="{D309FC60-26C7-4633-A230-08A2FF7B486C}" type="pres">
      <dgm:prSet presAssocID="{C42490E1-7BD7-41AF-ABFF-52C921545BF1}" presName="arrow" presStyleLbl="bgShp" presStyleIdx="0" presStyleCnt="1" custAng="453910" custScaleX="86433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</dgm:pt>
    <dgm:pt modelId="{D3B7E8D0-ED97-499E-9AC2-0A0703F19D73}" type="pres">
      <dgm:prSet presAssocID="{C42490E1-7BD7-41AF-ABFF-52C921545BF1}" presName="arrowDiagram1" presStyleCnt="0">
        <dgm:presLayoutVars>
          <dgm:bulletEnabled val="1"/>
        </dgm:presLayoutVars>
      </dgm:prSet>
      <dgm:spPr/>
    </dgm:pt>
    <dgm:pt modelId="{A87F75F3-0AF6-412C-B8A6-8D974CAC5604}" type="pres">
      <dgm:prSet presAssocID="{E2700C5A-9B8F-4703-BE3A-E1B6B4E42FA1}" presName="bullet1" presStyleLbl="node1" presStyleIdx="0" presStyleCnt="1"/>
      <dgm:spPr/>
    </dgm:pt>
    <dgm:pt modelId="{C4ACE567-013E-43D3-AA63-1F2AF0FEA25C}" type="pres">
      <dgm:prSet presAssocID="{E2700C5A-9B8F-4703-BE3A-E1B6B4E42FA1}" presName="textBox1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C46089D-329B-4D87-B3D4-DF9C0A0C4484}" type="presOf" srcId="{E2700C5A-9B8F-4703-BE3A-E1B6B4E42FA1}" destId="{C4ACE567-013E-43D3-AA63-1F2AF0FEA25C}" srcOrd="0" destOrd="0" presId="urn:microsoft.com/office/officeart/2005/8/layout/arrow2"/>
    <dgm:cxn modelId="{CADE53FA-C40B-477E-9560-B5E3B4078B6D}" srcId="{C42490E1-7BD7-41AF-ABFF-52C921545BF1}" destId="{E2700C5A-9B8F-4703-BE3A-E1B6B4E42FA1}" srcOrd="0" destOrd="0" parTransId="{50513D1B-2FBD-499D-BBA3-8F170F93D5A1}" sibTransId="{3C43C165-282F-46D7-8A32-3BF9120D26CC}"/>
    <dgm:cxn modelId="{20AE18DE-B7BA-449E-BA14-B340AA143763}" type="presOf" srcId="{C42490E1-7BD7-41AF-ABFF-52C921545BF1}" destId="{641AA3F8-4D23-4F0B-A477-F10AC66460EC}" srcOrd="0" destOrd="0" presId="urn:microsoft.com/office/officeart/2005/8/layout/arrow2"/>
    <dgm:cxn modelId="{8457C018-E9DD-4263-B719-DE8958192849}" type="presParOf" srcId="{641AA3F8-4D23-4F0B-A477-F10AC66460EC}" destId="{D309FC60-26C7-4633-A230-08A2FF7B486C}" srcOrd="0" destOrd="0" presId="urn:microsoft.com/office/officeart/2005/8/layout/arrow2"/>
    <dgm:cxn modelId="{60980014-BD62-48D9-9223-0C9DA0200BD6}" type="presParOf" srcId="{641AA3F8-4D23-4F0B-A477-F10AC66460EC}" destId="{D3B7E8D0-ED97-499E-9AC2-0A0703F19D73}" srcOrd="1" destOrd="0" presId="urn:microsoft.com/office/officeart/2005/8/layout/arrow2"/>
    <dgm:cxn modelId="{B6F9E017-722D-4388-8F7C-F19AE8602ECE}" type="presParOf" srcId="{D3B7E8D0-ED97-499E-9AC2-0A0703F19D73}" destId="{A87F75F3-0AF6-412C-B8A6-8D974CAC5604}" srcOrd="0" destOrd="0" presId="urn:microsoft.com/office/officeart/2005/8/layout/arrow2"/>
    <dgm:cxn modelId="{1EEF4137-33F6-4CB7-9632-90C4116DE0EE}" type="presParOf" srcId="{D3B7E8D0-ED97-499E-9AC2-0A0703F19D73}" destId="{C4ACE567-013E-43D3-AA63-1F2AF0FEA25C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965444-4FAA-4CB9-BCBB-02E940CBB2F6}" type="doc">
      <dgm:prSet loTypeId="urn:microsoft.com/office/officeart/2005/8/layout/StepDownProcess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0E13B24D-5CAA-47A2-BE37-CEC7C6B9BA46}">
      <dgm:prSet phldrT="[文字]" custT="1"/>
      <dgm:spPr/>
      <dgm:t>
        <a:bodyPr/>
        <a:lstStyle/>
        <a:p>
          <a:r>
            <a:rPr lang="zh-TW" alt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校長</a:t>
          </a:r>
          <a:endParaRPr lang="zh-TW" alt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901E468-D8A2-45C3-A00E-EEB60AE9E803}" type="parTrans" cxnId="{001AEED3-2EE0-4D3C-92FD-C3C274AD6F55}">
      <dgm:prSet/>
      <dgm:spPr/>
      <dgm:t>
        <a:bodyPr/>
        <a:lstStyle/>
        <a:p>
          <a:endParaRPr lang="zh-TW" altLang="en-US"/>
        </a:p>
      </dgm:t>
    </dgm:pt>
    <dgm:pt modelId="{633650A8-6484-4BAC-8C04-950EEB9A630B}" type="sibTrans" cxnId="{001AEED3-2EE0-4D3C-92FD-C3C274AD6F55}">
      <dgm:prSet/>
      <dgm:spPr/>
      <dgm:t>
        <a:bodyPr/>
        <a:lstStyle/>
        <a:p>
          <a:endParaRPr lang="zh-TW" altLang="en-US"/>
        </a:p>
      </dgm:t>
    </dgm:pt>
    <dgm:pt modelId="{454A860E-D4E4-456F-9765-76529A2A4DFB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教務</a:t>
          </a:r>
          <a:r>
            <a:rPr lang="en-US" altLang="zh-TW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</a:br>
          <a:r>
            <a:rPr lang="zh-TW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主任</a:t>
          </a:r>
          <a:endParaRPr lang="zh-TW" alt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AD574ADC-774E-4780-A994-5AB85CBF3C79}" type="parTrans" cxnId="{57320B6E-1EA9-471B-BBEB-C261447DD749}">
      <dgm:prSet/>
      <dgm:spPr/>
      <dgm:t>
        <a:bodyPr/>
        <a:lstStyle/>
        <a:p>
          <a:endParaRPr lang="zh-TW" altLang="en-US"/>
        </a:p>
      </dgm:t>
    </dgm:pt>
    <dgm:pt modelId="{9A2ED845-F849-4EDB-95F5-663280938963}" type="sibTrans" cxnId="{57320B6E-1EA9-471B-BBEB-C261447DD749}">
      <dgm:prSet/>
      <dgm:spPr/>
      <dgm:t>
        <a:bodyPr/>
        <a:lstStyle/>
        <a:p>
          <a:endParaRPr lang="zh-TW" altLang="en-US"/>
        </a:p>
      </dgm:t>
    </dgm:pt>
    <dgm:pt modelId="{0A54CC2C-8A1F-40F9-AC8A-A8F26C3E1DA7}">
      <dgm:prSet phldrT="[文字]" custT="1"/>
      <dgm:spPr/>
      <dgm:t>
        <a:bodyPr/>
        <a:lstStyle/>
        <a:p>
          <a:r>
            <a:rPr lang="zh-TW" alt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資訊組長</a:t>
          </a:r>
          <a:r>
            <a:rPr lang="en-US" altLang="zh-TW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</a:br>
          <a:r>
            <a:rPr lang="zh-TW" alt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課研組長</a:t>
          </a:r>
          <a:endParaRPr lang="zh-TW" alt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F768F243-7E58-4E32-A903-56CB3615DF33}" type="parTrans" cxnId="{14195467-DB4D-4455-9B5E-D02F43D79824}">
      <dgm:prSet/>
      <dgm:spPr/>
      <dgm:t>
        <a:bodyPr/>
        <a:lstStyle/>
        <a:p>
          <a:endParaRPr lang="zh-TW" altLang="en-US"/>
        </a:p>
      </dgm:t>
    </dgm:pt>
    <dgm:pt modelId="{60FE6469-7F48-43D2-81AB-C8E131ABE7A2}" type="sibTrans" cxnId="{14195467-DB4D-4455-9B5E-D02F43D79824}">
      <dgm:prSet/>
      <dgm:spPr/>
      <dgm:t>
        <a:bodyPr/>
        <a:lstStyle/>
        <a:p>
          <a:endParaRPr lang="zh-TW" altLang="en-US"/>
        </a:p>
      </dgm:t>
    </dgm:pt>
    <dgm:pt modelId="{C2B2E4DB-FF43-4E89-81F3-515049660C76}">
      <dgm:prSet phldrT="[文字]" custT="1"/>
      <dgm:spPr/>
      <dgm:t>
        <a:bodyPr/>
        <a:lstStyle/>
        <a:p>
          <a:r>
            <a:rPr lang="zh-TW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級任</a:t>
          </a:r>
          <a:r>
            <a:rPr lang="en-US" altLang="zh-TW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</a:br>
          <a:r>
            <a:rPr lang="zh-TW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導師</a:t>
          </a:r>
          <a:endParaRPr lang="zh-TW" alt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6C2F1E9-F533-425E-BFC4-DB6C973465F8}" type="parTrans" cxnId="{0F6AD0D7-FB51-4848-A898-F452FBEAABDD}">
      <dgm:prSet/>
      <dgm:spPr/>
      <dgm:t>
        <a:bodyPr/>
        <a:lstStyle/>
        <a:p>
          <a:endParaRPr lang="zh-TW" altLang="en-US"/>
        </a:p>
      </dgm:t>
    </dgm:pt>
    <dgm:pt modelId="{7C4D605A-0B18-4E28-9680-A640F9E2208D}" type="sibTrans" cxnId="{0F6AD0D7-FB51-4848-A898-F452FBEAABDD}">
      <dgm:prSet/>
      <dgm:spPr/>
      <dgm:t>
        <a:bodyPr/>
        <a:lstStyle/>
        <a:p>
          <a:endParaRPr lang="zh-TW" altLang="en-US"/>
        </a:p>
      </dgm:t>
    </dgm:pt>
    <dgm:pt modelId="{5E03789A-11B2-447F-845D-8052DFECD316}">
      <dgm:prSet phldrT="[文字]" custT="1"/>
      <dgm:spPr/>
      <dgm:t>
        <a:bodyPr/>
        <a:lstStyle/>
        <a:p>
          <a:r>
            <a:rPr lang="zh-TW" alt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學生</a:t>
          </a:r>
          <a:endParaRPr lang="zh-TW" alt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77D5F6C-CC5A-485E-A1CD-27F32D09B1E5}" type="parTrans" cxnId="{124B500C-3C6A-4DC3-85F4-E0B2742B40F7}">
      <dgm:prSet/>
      <dgm:spPr/>
      <dgm:t>
        <a:bodyPr/>
        <a:lstStyle/>
        <a:p>
          <a:endParaRPr lang="zh-TW" altLang="en-US"/>
        </a:p>
      </dgm:t>
    </dgm:pt>
    <dgm:pt modelId="{367DBB25-447B-47CD-9FB7-5745E07E5CC4}" type="sibTrans" cxnId="{124B500C-3C6A-4DC3-85F4-E0B2742B40F7}">
      <dgm:prSet/>
      <dgm:spPr/>
      <dgm:t>
        <a:bodyPr/>
        <a:lstStyle/>
        <a:p>
          <a:endParaRPr lang="zh-TW" altLang="en-US"/>
        </a:p>
      </dgm:t>
    </dgm:pt>
    <dgm:pt modelId="{4D3461DB-2992-49E4-BBA6-F0DBFD33FA95}" type="pres">
      <dgm:prSet presAssocID="{FF965444-4FAA-4CB9-BCBB-02E940CBB2F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FADA0285-708D-47D2-AB29-61DC7057D23A}" type="pres">
      <dgm:prSet presAssocID="{0E13B24D-5CAA-47A2-BE37-CEC7C6B9BA46}" presName="composite" presStyleCnt="0"/>
      <dgm:spPr/>
    </dgm:pt>
    <dgm:pt modelId="{85930ECA-8350-461B-AF23-0C3A3F7E8073}" type="pres">
      <dgm:prSet presAssocID="{0E13B24D-5CAA-47A2-BE37-CEC7C6B9BA46}" presName="bentUpArrow1" presStyleLbl="alignImgPlace1" presStyleIdx="0" presStyleCnt="4"/>
      <dgm:spPr>
        <a:solidFill>
          <a:schemeClr val="tx2">
            <a:lumMod val="40000"/>
            <a:lumOff val="60000"/>
          </a:schemeClr>
        </a:solidFill>
      </dgm:spPr>
    </dgm:pt>
    <dgm:pt modelId="{F011337F-C826-4CB2-A43B-76B60B9801FA}" type="pres">
      <dgm:prSet presAssocID="{0E13B24D-5CAA-47A2-BE37-CEC7C6B9BA46}" presName="ParentText" presStyleLbl="node1" presStyleIdx="0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18B118A-3843-4BD6-96DC-D446B25C479B}" type="pres">
      <dgm:prSet presAssocID="{0E13B24D-5CAA-47A2-BE37-CEC7C6B9BA46}" presName="ChildText" presStyleLbl="revTx" presStyleIdx="0" presStyleCnt="4" custScaleX="139956" custLinFactNeighborX="277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E16DA47-9DBD-4D49-8FC9-2675C247E770}" type="pres">
      <dgm:prSet presAssocID="{633650A8-6484-4BAC-8C04-950EEB9A630B}" presName="sibTrans" presStyleCnt="0"/>
      <dgm:spPr/>
    </dgm:pt>
    <dgm:pt modelId="{E55BA56F-B460-4DF3-9E13-14B0CBF0559D}" type="pres">
      <dgm:prSet presAssocID="{454A860E-D4E4-456F-9765-76529A2A4DFB}" presName="composite" presStyleCnt="0"/>
      <dgm:spPr/>
    </dgm:pt>
    <dgm:pt modelId="{A40D5982-015B-4F6D-A9CD-9BC1E93E5297}" type="pres">
      <dgm:prSet presAssocID="{454A860E-D4E4-456F-9765-76529A2A4DFB}" presName="bentUpArrow1" presStyleLbl="alignImgPlace1" presStyleIdx="1" presStyleCnt="4"/>
      <dgm:spPr>
        <a:solidFill>
          <a:schemeClr val="accent3">
            <a:lumMod val="60000"/>
            <a:lumOff val="40000"/>
          </a:schemeClr>
        </a:solidFill>
      </dgm:spPr>
    </dgm:pt>
    <dgm:pt modelId="{A24E0143-0EE7-4A3C-84D9-309EBFC85D91}" type="pres">
      <dgm:prSet presAssocID="{454A860E-D4E4-456F-9765-76529A2A4DFB}" presName="ParentText" presStyleLbl="node1" presStyleIdx="1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E9841CA-561E-466A-9A3D-8D928CEBD1C4}" type="pres">
      <dgm:prSet presAssocID="{454A860E-D4E4-456F-9765-76529A2A4DFB}" presName="ChildText" presStyleLbl="revTx" presStyleIdx="1" presStyleCnt="4" custScaleX="164693" custLinFactNeighborX="38056" custLinFactNeighborY="-64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0812BB4-D030-402A-B5AA-3108C6835A73}" type="pres">
      <dgm:prSet presAssocID="{9A2ED845-F849-4EDB-95F5-663280938963}" presName="sibTrans" presStyleCnt="0"/>
      <dgm:spPr/>
    </dgm:pt>
    <dgm:pt modelId="{3D519847-E39C-4236-984F-5925EB132457}" type="pres">
      <dgm:prSet presAssocID="{0A54CC2C-8A1F-40F9-AC8A-A8F26C3E1DA7}" presName="composite" presStyleCnt="0"/>
      <dgm:spPr/>
    </dgm:pt>
    <dgm:pt modelId="{4E0E39EF-4F7F-4833-9A2E-AB729F998606}" type="pres">
      <dgm:prSet presAssocID="{0A54CC2C-8A1F-40F9-AC8A-A8F26C3E1DA7}" presName="bentUpArrow1" presStyleLbl="alignImgPlace1" presStyleIdx="2" presStyleCnt="4"/>
      <dgm:spPr>
        <a:solidFill>
          <a:schemeClr val="accent2">
            <a:lumMod val="40000"/>
            <a:lumOff val="60000"/>
          </a:schemeClr>
        </a:solidFill>
      </dgm:spPr>
    </dgm:pt>
    <dgm:pt modelId="{BA641938-4BE2-486F-AF14-A43917C6CDAD}" type="pres">
      <dgm:prSet presAssocID="{0A54CC2C-8A1F-40F9-AC8A-A8F26C3E1DA7}" presName="ParentText" presStyleLbl="node1" presStyleIdx="2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5BB95BF-644F-4A99-94A2-4296093E903C}" type="pres">
      <dgm:prSet presAssocID="{0A54CC2C-8A1F-40F9-AC8A-A8F26C3E1DA7}" presName="ChildText" presStyleLbl="revTx" presStyleIdx="2" presStyleCnt="4" custScaleY="56289" custLinFactNeighborX="5004" custLinFactNeighborY="131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6A12CC4-A5BD-4BCA-85D6-C1643BEC4655}" type="pres">
      <dgm:prSet presAssocID="{60FE6469-7F48-43D2-81AB-C8E131ABE7A2}" presName="sibTrans" presStyleCnt="0"/>
      <dgm:spPr/>
    </dgm:pt>
    <dgm:pt modelId="{90591F23-B4E8-4D7D-AD63-4615B6CFFCAD}" type="pres">
      <dgm:prSet presAssocID="{C2B2E4DB-FF43-4E89-81F3-515049660C76}" presName="composite" presStyleCnt="0"/>
      <dgm:spPr/>
    </dgm:pt>
    <dgm:pt modelId="{E37780DD-FC73-43FD-9016-EA1245C94217}" type="pres">
      <dgm:prSet presAssocID="{C2B2E4DB-FF43-4E89-81F3-515049660C76}" presName="bentUpArrow1" presStyleLbl="alignImgPlace1" presStyleIdx="3" presStyleCnt="4"/>
      <dgm:spPr>
        <a:solidFill>
          <a:srgbClr val="FFFF66"/>
        </a:solidFill>
      </dgm:spPr>
      <dgm:t>
        <a:bodyPr/>
        <a:lstStyle/>
        <a:p>
          <a:endParaRPr lang="zh-TW" altLang="en-US"/>
        </a:p>
      </dgm:t>
    </dgm:pt>
    <dgm:pt modelId="{D5BA4321-978B-4E14-9677-24A104AA24AD}" type="pres">
      <dgm:prSet presAssocID="{C2B2E4DB-FF43-4E89-81F3-515049660C76}" presName="ParentText" presStyleLbl="node1" presStyleIdx="3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674F1C4-A2E6-4F2E-B013-54D686C8DCF0}" type="pres">
      <dgm:prSet presAssocID="{C2B2E4DB-FF43-4E89-81F3-515049660C76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3223FA45-3C50-4EAD-AD09-C500CADA2029}" type="pres">
      <dgm:prSet presAssocID="{7C4D605A-0B18-4E28-9680-A640F9E2208D}" presName="sibTrans" presStyleCnt="0"/>
      <dgm:spPr/>
    </dgm:pt>
    <dgm:pt modelId="{F08C9CA3-610D-4E71-A343-DA6615074DE1}" type="pres">
      <dgm:prSet presAssocID="{5E03789A-11B2-447F-845D-8052DFECD316}" presName="composite" presStyleCnt="0"/>
      <dgm:spPr/>
    </dgm:pt>
    <dgm:pt modelId="{AC6C61CC-85B9-4C1E-B425-6E1959506313}" type="pres">
      <dgm:prSet presAssocID="{5E03789A-11B2-447F-845D-8052DFECD316}" presName="ParentText" presStyleLbl="node1" presStyleIdx="4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60EA563-C126-4C86-B0DC-D68ADF7DCAE2}" type="presOf" srcId="{0E13B24D-5CAA-47A2-BE37-CEC7C6B9BA46}" destId="{F011337F-C826-4CB2-A43B-76B60B9801FA}" srcOrd="0" destOrd="0" presId="urn:microsoft.com/office/officeart/2005/8/layout/StepDownProcess"/>
    <dgm:cxn modelId="{14195467-DB4D-4455-9B5E-D02F43D79824}" srcId="{FF965444-4FAA-4CB9-BCBB-02E940CBB2F6}" destId="{0A54CC2C-8A1F-40F9-AC8A-A8F26C3E1DA7}" srcOrd="2" destOrd="0" parTransId="{F768F243-7E58-4E32-A903-56CB3615DF33}" sibTransId="{60FE6469-7F48-43D2-81AB-C8E131ABE7A2}"/>
    <dgm:cxn modelId="{124B500C-3C6A-4DC3-85F4-E0B2742B40F7}" srcId="{FF965444-4FAA-4CB9-BCBB-02E940CBB2F6}" destId="{5E03789A-11B2-447F-845D-8052DFECD316}" srcOrd="4" destOrd="0" parTransId="{077D5F6C-CC5A-485E-A1CD-27F32D09B1E5}" sibTransId="{367DBB25-447B-47CD-9FB7-5745E07E5CC4}"/>
    <dgm:cxn modelId="{001AEED3-2EE0-4D3C-92FD-C3C274AD6F55}" srcId="{FF965444-4FAA-4CB9-BCBB-02E940CBB2F6}" destId="{0E13B24D-5CAA-47A2-BE37-CEC7C6B9BA46}" srcOrd="0" destOrd="0" parTransId="{B901E468-D8A2-45C3-A00E-EEB60AE9E803}" sibTransId="{633650A8-6484-4BAC-8C04-950EEB9A630B}"/>
    <dgm:cxn modelId="{A97FE8CB-8A00-409B-8A43-ED44CE66F29B}" type="presOf" srcId="{0A54CC2C-8A1F-40F9-AC8A-A8F26C3E1DA7}" destId="{BA641938-4BE2-486F-AF14-A43917C6CDAD}" srcOrd="0" destOrd="0" presId="urn:microsoft.com/office/officeart/2005/8/layout/StepDownProcess"/>
    <dgm:cxn modelId="{0F6AD0D7-FB51-4848-A898-F452FBEAABDD}" srcId="{FF965444-4FAA-4CB9-BCBB-02E940CBB2F6}" destId="{C2B2E4DB-FF43-4E89-81F3-515049660C76}" srcOrd="3" destOrd="0" parTransId="{76C2F1E9-F533-425E-BFC4-DB6C973465F8}" sibTransId="{7C4D605A-0B18-4E28-9680-A640F9E2208D}"/>
    <dgm:cxn modelId="{82A2B62D-3CA9-41FD-9363-47EAE605063F}" type="presOf" srcId="{454A860E-D4E4-456F-9765-76529A2A4DFB}" destId="{A24E0143-0EE7-4A3C-84D9-309EBFC85D91}" srcOrd="0" destOrd="0" presId="urn:microsoft.com/office/officeart/2005/8/layout/StepDownProcess"/>
    <dgm:cxn modelId="{57320B6E-1EA9-471B-BBEB-C261447DD749}" srcId="{FF965444-4FAA-4CB9-BCBB-02E940CBB2F6}" destId="{454A860E-D4E4-456F-9765-76529A2A4DFB}" srcOrd="1" destOrd="0" parTransId="{AD574ADC-774E-4780-A994-5AB85CBF3C79}" sibTransId="{9A2ED845-F849-4EDB-95F5-663280938963}"/>
    <dgm:cxn modelId="{5217F159-477F-4AD8-9DC9-F76F921F6001}" type="presOf" srcId="{FF965444-4FAA-4CB9-BCBB-02E940CBB2F6}" destId="{4D3461DB-2992-49E4-BBA6-F0DBFD33FA95}" srcOrd="0" destOrd="0" presId="urn:microsoft.com/office/officeart/2005/8/layout/StepDownProcess"/>
    <dgm:cxn modelId="{01785725-CAB6-4E73-967D-1448248C307B}" type="presOf" srcId="{C2B2E4DB-FF43-4E89-81F3-515049660C76}" destId="{D5BA4321-978B-4E14-9677-24A104AA24AD}" srcOrd="0" destOrd="0" presId="urn:microsoft.com/office/officeart/2005/8/layout/StepDownProcess"/>
    <dgm:cxn modelId="{95B22E34-52C2-49F9-9782-2530AEA5E75C}" type="presOf" srcId="{5E03789A-11B2-447F-845D-8052DFECD316}" destId="{AC6C61CC-85B9-4C1E-B425-6E1959506313}" srcOrd="0" destOrd="0" presId="urn:microsoft.com/office/officeart/2005/8/layout/StepDownProcess"/>
    <dgm:cxn modelId="{E50F9C7F-2D0B-40E6-8E6A-B96BF51F4EDD}" type="presParOf" srcId="{4D3461DB-2992-49E4-BBA6-F0DBFD33FA95}" destId="{FADA0285-708D-47D2-AB29-61DC7057D23A}" srcOrd="0" destOrd="0" presId="urn:microsoft.com/office/officeart/2005/8/layout/StepDownProcess"/>
    <dgm:cxn modelId="{3AB76141-323C-4F10-A7CF-96EB198D25B0}" type="presParOf" srcId="{FADA0285-708D-47D2-AB29-61DC7057D23A}" destId="{85930ECA-8350-461B-AF23-0C3A3F7E8073}" srcOrd="0" destOrd="0" presId="urn:microsoft.com/office/officeart/2005/8/layout/StepDownProcess"/>
    <dgm:cxn modelId="{52CD20C4-88A4-4FDD-9C03-A0A9725D690A}" type="presParOf" srcId="{FADA0285-708D-47D2-AB29-61DC7057D23A}" destId="{F011337F-C826-4CB2-A43B-76B60B9801FA}" srcOrd="1" destOrd="0" presId="urn:microsoft.com/office/officeart/2005/8/layout/StepDownProcess"/>
    <dgm:cxn modelId="{F52EC421-36CF-49D1-A0B4-490BC448D0B2}" type="presParOf" srcId="{FADA0285-708D-47D2-AB29-61DC7057D23A}" destId="{E18B118A-3843-4BD6-96DC-D446B25C479B}" srcOrd="2" destOrd="0" presId="urn:microsoft.com/office/officeart/2005/8/layout/StepDownProcess"/>
    <dgm:cxn modelId="{03710FBF-3BC0-4D29-9DE1-EAA579E34AC5}" type="presParOf" srcId="{4D3461DB-2992-49E4-BBA6-F0DBFD33FA95}" destId="{DE16DA47-9DBD-4D49-8FC9-2675C247E770}" srcOrd="1" destOrd="0" presId="urn:microsoft.com/office/officeart/2005/8/layout/StepDownProcess"/>
    <dgm:cxn modelId="{D9FB96F8-C125-492B-B158-5DD0797025DB}" type="presParOf" srcId="{4D3461DB-2992-49E4-BBA6-F0DBFD33FA95}" destId="{E55BA56F-B460-4DF3-9E13-14B0CBF0559D}" srcOrd="2" destOrd="0" presId="urn:microsoft.com/office/officeart/2005/8/layout/StepDownProcess"/>
    <dgm:cxn modelId="{3A9F12EA-CFD4-4BCB-8212-FEBF56F7ECD2}" type="presParOf" srcId="{E55BA56F-B460-4DF3-9E13-14B0CBF0559D}" destId="{A40D5982-015B-4F6D-A9CD-9BC1E93E5297}" srcOrd="0" destOrd="0" presId="urn:microsoft.com/office/officeart/2005/8/layout/StepDownProcess"/>
    <dgm:cxn modelId="{03071C47-048B-4156-8126-DA759D4FBDF7}" type="presParOf" srcId="{E55BA56F-B460-4DF3-9E13-14B0CBF0559D}" destId="{A24E0143-0EE7-4A3C-84D9-309EBFC85D91}" srcOrd="1" destOrd="0" presId="urn:microsoft.com/office/officeart/2005/8/layout/StepDownProcess"/>
    <dgm:cxn modelId="{3EFB6043-8302-484C-B82A-1AA67100E752}" type="presParOf" srcId="{E55BA56F-B460-4DF3-9E13-14B0CBF0559D}" destId="{9E9841CA-561E-466A-9A3D-8D928CEBD1C4}" srcOrd="2" destOrd="0" presId="urn:microsoft.com/office/officeart/2005/8/layout/StepDownProcess"/>
    <dgm:cxn modelId="{CDC8D394-7D68-48A5-99F2-C828861F54F5}" type="presParOf" srcId="{4D3461DB-2992-49E4-BBA6-F0DBFD33FA95}" destId="{E0812BB4-D030-402A-B5AA-3108C6835A73}" srcOrd="3" destOrd="0" presId="urn:microsoft.com/office/officeart/2005/8/layout/StepDownProcess"/>
    <dgm:cxn modelId="{D62C5C16-C15E-4B19-91E0-FAD4A6A7E78F}" type="presParOf" srcId="{4D3461DB-2992-49E4-BBA6-F0DBFD33FA95}" destId="{3D519847-E39C-4236-984F-5925EB132457}" srcOrd="4" destOrd="0" presId="urn:microsoft.com/office/officeart/2005/8/layout/StepDownProcess"/>
    <dgm:cxn modelId="{B4C4DE1B-4B87-4CAE-9691-D367B6D27E07}" type="presParOf" srcId="{3D519847-E39C-4236-984F-5925EB132457}" destId="{4E0E39EF-4F7F-4833-9A2E-AB729F998606}" srcOrd="0" destOrd="0" presId="urn:microsoft.com/office/officeart/2005/8/layout/StepDownProcess"/>
    <dgm:cxn modelId="{D5BE96B4-61E3-4BAF-B87D-48D663DC1F50}" type="presParOf" srcId="{3D519847-E39C-4236-984F-5925EB132457}" destId="{BA641938-4BE2-486F-AF14-A43917C6CDAD}" srcOrd="1" destOrd="0" presId="urn:microsoft.com/office/officeart/2005/8/layout/StepDownProcess"/>
    <dgm:cxn modelId="{704DA8A8-E908-46E4-831D-AA8D0E5B5384}" type="presParOf" srcId="{3D519847-E39C-4236-984F-5925EB132457}" destId="{55BB95BF-644F-4A99-94A2-4296093E903C}" srcOrd="2" destOrd="0" presId="urn:microsoft.com/office/officeart/2005/8/layout/StepDownProcess"/>
    <dgm:cxn modelId="{7724576E-9601-4561-A485-26089D5AE70D}" type="presParOf" srcId="{4D3461DB-2992-49E4-BBA6-F0DBFD33FA95}" destId="{E6A12CC4-A5BD-4BCA-85D6-C1643BEC4655}" srcOrd="5" destOrd="0" presId="urn:microsoft.com/office/officeart/2005/8/layout/StepDownProcess"/>
    <dgm:cxn modelId="{9FF0E3C4-7502-4D76-B163-B17E76B01BAA}" type="presParOf" srcId="{4D3461DB-2992-49E4-BBA6-F0DBFD33FA95}" destId="{90591F23-B4E8-4D7D-AD63-4615B6CFFCAD}" srcOrd="6" destOrd="0" presId="urn:microsoft.com/office/officeart/2005/8/layout/StepDownProcess"/>
    <dgm:cxn modelId="{A7A9FC2B-5514-40E9-A955-C111F74BF56D}" type="presParOf" srcId="{90591F23-B4E8-4D7D-AD63-4615B6CFFCAD}" destId="{E37780DD-FC73-43FD-9016-EA1245C94217}" srcOrd="0" destOrd="0" presId="urn:microsoft.com/office/officeart/2005/8/layout/StepDownProcess"/>
    <dgm:cxn modelId="{8A289092-B670-4D59-99CC-B7560B188695}" type="presParOf" srcId="{90591F23-B4E8-4D7D-AD63-4615B6CFFCAD}" destId="{D5BA4321-978B-4E14-9677-24A104AA24AD}" srcOrd="1" destOrd="0" presId="urn:microsoft.com/office/officeart/2005/8/layout/StepDownProcess"/>
    <dgm:cxn modelId="{DFEB8358-6700-4D09-8DF6-22FE6C5A66B7}" type="presParOf" srcId="{90591F23-B4E8-4D7D-AD63-4615B6CFFCAD}" destId="{C674F1C4-A2E6-4F2E-B013-54D686C8DCF0}" srcOrd="2" destOrd="0" presId="urn:microsoft.com/office/officeart/2005/8/layout/StepDownProcess"/>
    <dgm:cxn modelId="{A6FF1D42-993E-47E2-9B9A-520E312FA520}" type="presParOf" srcId="{4D3461DB-2992-49E4-BBA6-F0DBFD33FA95}" destId="{3223FA45-3C50-4EAD-AD09-C500CADA2029}" srcOrd="7" destOrd="0" presId="urn:microsoft.com/office/officeart/2005/8/layout/StepDownProcess"/>
    <dgm:cxn modelId="{2CFA350E-5457-44CC-BAD4-7B83C01FFEBF}" type="presParOf" srcId="{4D3461DB-2992-49E4-BBA6-F0DBFD33FA95}" destId="{F08C9CA3-610D-4E71-A343-DA6615074DE1}" srcOrd="8" destOrd="0" presId="urn:microsoft.com/office/officeart/2005/8/layout/StepDownProcess"/>
    <dgm:cxn modelId="{D7762ECE-0C98-42C6-827D-84D94E8CE0C9}" type="presParOf" srcId="{F08C9CA3-610D-4E71-A343-DA6615074DE1}" destId="{AC6C61CC-85B9-4C1E-B425-6E1959506313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A73D42-BA6B-4FCB-8E52-841E0A512767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58D9822F-4953-4BC5-A85E-B6E6850D1D15}">
      <dgm:prSet phldrT="[文字]"/>
      <dgm:spPr/>
      <dgm:t>
        <a:bodyPr/>
        <a:lstStyle/>
        <a:p>
          <a:r>
            <a:rPr lang="zh-TW" altLang="en-US" b="1" baseline="0" dirty="0" smtClean="0">
              <a:latin typeface="Times New Roman" pitchFamily="18" charset="0"/>
              <a:ea typeface="微軟正黑體" pitchFamily="34" charset="-120"/>
            </a:rPr>
            <a:t>建置班級圖書庫</a:t>
          </a:r>
          <a:r>
            <a:rPr lang="en-US" altLang="zh-TW" b="1" baseline="0" dirty="0" smtClean="0">
              <a:latin typeface="Times New Roman" pitchFamily="18" charset="0"/>
              <a:ea typeface="微軟正黑體" pitchFamily="34" charset="-120"/>
              <a:sym typeface="Wingdings" pitchFamily="2" charset="2"/>
            </a:rPr>
            <a:t></a:t>
          </a:r>
          <a:r>
            <a:rPr lang="zh-TW" altLang="en-US" b="1" baseline="0" dirty="0" smtClean="0">
              <a:latin typeface="Times New Roman" pitchFamily="18" charset="0"/>
              <a:ea typeface="微軟正黑體" pitchFamily="34" charset="-120"/>
            </a:rPr>
            <a:t>圖書館</a:t>
          </a:r>
          <a:r>
            <a:rPr lang="zh-TW" altLang="en-US" b="1" baseline="0" dirty="0" smtClean="0">
              <a:latin typeface="Times New Roman" pitchFamily="18" charset="0"/>
              <a:ea typeface="微軟正黑體" pitchFamily="34" charset="-120"/>
              <a:sym typeface="Wingdings" pitchFamily="2" charset="2"/>
            </a:rPr>
            <a:t>、原班級圖書、採購</a:t>
          </a:r>
          <a:endParaRPr lang="zh-TW" altLang="en-US" b="1" baseline="0" dirty="0">
            <a:latin typeface="Times New Roman" pitchFamily="18" charset="0"/>
            <a:ea typeface="微軟正黑體" pitchFamily="34" charset="-120"/>
          </a:endParaRPr>
        </a:p>
      </dgm:t>
    </dgm:pt>
    <dgm:pt modelId="{0D1BFE28-BAC0-439B-9AF2-DD7C11767CCA}" type="parTrans" cxnId="{34D3E7B1-5519-4124-92A0-661B2F977BF0}">
      <dgm:prSet/>
      <dgm:spPr/>
      <dgm:t>
        <a:bodyPr/>
        <a:lstStyle/>
        <a:p>
          <a:endParaRPr lang="zh-TW" altLang="en-US" baseline="0">
            <a:latin typeface="Times New Roman" pitchFamily="18" charset="0"/>
            <a:ea typeface="微軟正黑體" pitchFamily="34" charset="-120"/>
          </a:endParaRPr>
        </a:p>
      </dgm:t>
    </dgm:pt>
    <dgm:pt modelId="{27EF65D2-4A23-4317-9039-40D5E2FD8915}" type="sibTrans" cxnId="{34D3E7B1-5519-4124-92A0-661B2F977BF0}">
      <dgm:prSet/>
      <dgm:spPr/>
      <dgm:t>
        <a:bodyPr/>
        <a:lstStyle/>
        <a:p>
          <a:endParaRPr lang="zh-TW" altLang="en-US" baseline="0">
            <a:latin typeface="Times New Roman" pitchFamily="18" charset="0"/>
            <a:ea typeface="微軟正黑體" pitchFamily="34" charset="-120"/>
          </a:endParaRPr>
        </a:p>
      </dgm:t>
    </dgm:pt>
    <dgm:pt modelId="{4B5E8520-9991-46CE-AD19-E7A074B5145B}">
      <dgm:prSet phldrT="[文字]"/>
      <dgm:spPr/>
      <dgm:t>
        <a:bodyPr/>
        <a:lstStyle/>
        <a:p>
          <a:r>
            <a:rPr lang="zh-TW" altLang="en-US" b="1" baseline="0" dirty="0" smtClean="0">
              <a:latin typeface="Times New Roman" pitchFamily="18" charset="0"/>
              <a:ea typeface="微軟正黑體" pitchFamily="34" charset="-120"/>
            </a:rPr>
            <a:t>導讀、書摘分享</a:t>
          </a:r>
          <a:endParaRPr lang="zh-TW" altLang="en-US" b="1" baseline="0" dirty="0">
            <a:latin typeface="Times New Roman" pitchFamily="18" charset="0"/>
            <a:ea typeface="微軟正黑體" pitchFamily="34" charset="-120"/>
          </a:endParaRPr>
        </a:p>
      </dgm:t>
    </dgm:pt>
    <dgm:pt modelId="{12847379-F78D-41F3-8BEC-3695152C21F5}" type="parTrans" cxnId="{F775DDCE-EA6D-4812-B8D4-34A2D80FDD78}">
      <dgm:prSet/>
      <dgm:spPr/>
      <dgm:t>
        <a:bodyPr/>
        <a:lstStyle/>
        <a:p>
          <a:endParaRPr lang="zh-TW" altLang="en-US" baseline="0">
            <a:latin typeface="Times New Roman" pitchFamily="18" charset="0"/>
            <a:ea typeface="微軟正黑體" pitchFamily="34" charset="-120"/>
          </a:endParaRPr>
        </a:p>
      </dgm:t>
    </dgm:pt>
    <dgm:pt modelId="{39656B0F-3C30-4905-93B9-8025E7867845}" type="sibTrans" cxnId="{F775DDCE-EA6D-4812-B8D4-34A2D80FDD78}">
      <dgm:prSet/>
      <dgm:spPr/>
      <dgm:t>
        <a:bodyPr/>
        <a:lstStyle/>
        <a:p>
          <a:endParaRPr lang="zh-TW" altLang="en-US" baseline="0">
            <a:latin typeface="Times New Roman" pitchFamily="18" charset="0"/>
            <a:ea typeface="微軟正黑體" pitchFamily="34" charset="-120"/>
          </a:endParaRPr>
        </a:p>
      </dgm:t>
    </dgm:pt>
    <dgm:pt modelId="{36AF44BD-5D96-45B4-AC9B-6CC9329CCF3D}">
      <dgm:prSet phldrT="[文字]"/>
      <dgm:spPr/>
      <dgm:t>
        <a:bodyPr/>
        <a:lstStyle/>
        <a:p>
          <a:r>
            <a:rPr lang="zh-TW" altLang="en-US" b="1" baseline="0" dirty="0" smtClean="0">
              <a:latin typeface="Times New Roman" pitchFamily="18" charset="0"/>
              <a:ea typeface="微軟正黑體" pitchFamily="34" charset="-120"/>
            </a:rPr>
            <a:t>派員至中央大學受訓汲取相關經驗</a:t>
          </a:r>
          <a:endParaRPr lang="zh-TW" altLang="en-US" b="1" baseline="0" dirty="0">
            <a:latin typeface="Times New Roman" pitchFamily="18" charset="0"/>
            <a:ea typeface="微軟正黑體" pitchFamily="34" charset="-120"/>
          </a:endParaRPr>
        </a:p>
      </dgm:t>
    </dgm:pt>
    <dgm:pt modelId="{7A295FE7-1246-42C9-B92E-8DA753FC8196}" type="parTrans" cxnId="{F705978A-19E0-4505-AE75-F814CCF1556D}">
      <dgm:prSet/>
      <dgm:spPr/>
      <dgm:t>
        <a:bodyPr/>
        <a:lstStyle/>
        <a:p>
          <a:endParaRPr lang="zh-TW" altLang="en-US" baseline="0">
            <a:latin typeface="Times New Roman" pitchFamily="18" charset="0"/>
            <a:ea typeface="微軟正黑體" pitchFamily="34" charset="-120"/>
          </a:endParaRPr>
        </a:p>
      </dgm:t>
    </dgm:pt>
    <dgm:pt modelId="{F538CFF1-1F88-4ADA-85B8-F1EEBA3E12F7}" type="sibTrans" cxnId="{F705978A-19E0-4505-AE75-F814CCF1556D}">
      <dgm:prSet/>
      <dgm:spPr/>
      <dgm:t>
        <a:bodyPr/>
        <a:lstStyle/>
        <a:p>
          <a:endParaRPr lang="zh-TW" altLang="en-US" baseline="0">
            <a:latin typeface="Times New Roman" pitchFamily="18" charset="0"/>
            <a:ea typeface="微軟正黑體" pitchFamily="34" charset="-120"/>
          </a:endParaRPr>
        </a:p>
      </dgm:t>
    </dgm:pt>
    <dgm:pt modelId="{560EA9B4-3F45-4E17-9E5C-6E9DF9C7DB76}">
      <dgm:prSet phldrT="[文字]"/>
      <dgm:spPr/>
      <dgm:t>
        <a:bodyPr/>
        <a:lstStyle/>
        <a:p>
          <a:r>
            <a:rPr lang="zh-TW" altLang="en-US" b="1" baseline="0" dirty="0" smtClean="0">
              <a:latin typeface="Times New Roman" pitchFamily="18" charset="0"/>
              <a:ea typeface="微軟正黑體" pitchFamily="34" charset="-120"/>
            </a:rPr>
            <a:t>每週定期集會，訂定</a:t>
          </a:r>
          <a:r>
            <a:rPr lang="en-US" altLang="zh-TW" b="1" baseline="0" dirty="0" err="1" smtClean="0">
              <a:latin typeface="Times New Roman" pitchFamily="18" charset="0"/>
              <a:ea typeface="微軟正黑體" pitchFamily="34" charset="-120"/>
            </a:rPr>
            <a:t>MSSR</a:t>
          </a:r>
          <a:r>
            <a:rPr lang="zh-TW" altLang="en-US" b="1" baseline="0" dirty="0" smtClean="0">
              <a:latin typeface="Times New Roman" pitchFamily="18" charset="0"/>
              <a:ea typeface="微軟正黑體" pitchFamily="34" charset="-120"/>
            </a:rPr>
            <a:t>實施方式及時程表</a:t>
          </a:r>
          <a:endParaRPr lang="zh-TW" altLang="en-US" b="1" baseline="0" dirty="0">
            <a:latin typeface="Times New Roman" pitchFamily="18" charset="0"/>
            <a:ea typeface="微軟正黑體" pitchFamily="34" charset="-120"/>
          </a:endParaRPr>
        </a:p>
      </dgm:t>
    </dgm:pt>
    <dgm:pt modelId="{F95D5AED-C055-41D1-BB98-18D9E1BC2AF1}" type="parTrans" cxnId="{0F299A06-C795-4D95-B6CF-ADA6A39F9034}">
      <dgm:prSet/>
      <dgm:spPr/>
      <dgm:t>
        <a:bodyPr/>
        <a:lstStyle/>
        <a:p>
          <a:endParaRPr lang="zh-TW" altLang="en-US" baseline="0">
            <a:latin typeface="Times New Roman" pitchFamily="18" charset="0"/>
            <a:ea typeface="微軟正黑體" pitchFamily="34" charset="-120"/>
          </a:endParaRPr>
        </a:p>
      </dgm:t>
    </dgm:pt>
    <dgm:pt modelId="{CA9148B7-2B21-4B5B-B412-7065AF3A044D}" type="sibTrans" cxnId="{0F299A06-C795-4D95-B6CF-ADA6A39F9034}">
      <dgm:prSet/>
      <dgm:spPr/>
      <dgm:t>
        <a:bodyPr/>
        <a:lstStyle/>
        <a:p>
          <a:endParaRPr lang="zh-TW" altLang="en-US" baseline="0">
            <a:latin typeface="Times New Roman" pitchFamily="18" charset="0"/>
            <a:ea typeface="微軟正黑體" pitchFamily="34" charset="-120"/>
          </a:endParaRPr>
        </a:p>
      </dgm:t>
    </dgm:pt>
    <dgm:pt modelId="{D2A74D70-838A-486E-B4F1-BB45C6209DEB}">
      <dgm:prSet phldrT="[文字]"/>
      <dgm:spPr/>
      <dgm:t>
        <a:bodyPr/>
        <a:lstStyle/>
        <a:p>
          <a:r>
            <a:rPr lang="zh-TW" altLang="en-US" b="1" baseline="0" dirty="0" smtClean="0">
              <a:latin typeface="Times New Roman" pitchFamily="18" charset="0"/>
              <a:ea typeface="微軟正黑體" pitchFamily="34" charset="-120"/>
            </a:rPr>
            <a:t>從</a:t>
          </a:r>
          <a:r>
            <a:rPr lang="en-US" altLang="zh-TW" b="1" baseline="0" dirty="0" smtClean="0">
              <a:latin typeface="Times New Roman" pitchFamily="18" charset="0"/>
              <a:ea typeface="微軟正黑體" pitchFamily="34" charset="-120"/>
            </a:rPr>
            <a:t>101/11/14</a:t>
          </a:r>
          <a:r>
            <a:rPr lang="zh-TW" altLang="en-US" b="1" baseline="0" dirty="0" smtClean="0">
              <a:latin typeface="Times New Roman" pitchFamily="18" charset="0"/>
              <a:ea typeface="微軟正黑體" pitchFamily="34" charset="-120"/>
            </a:rPr>
            <a:t>開始，每週一三五晨間進行</a:t>
          </a:r>
          <a:r>
            <a:rPr lang="en-US" altLang="zh-TW" b="1" baseline="0" dirty="0" smtClean="0">
              <a:latin typeface="Times New Roman" pitchFamily="18" charset="0"/>
              <a:ea typeface="微軟正黑體" pitchFamily="34" charset="-120"/>
            </a:rPr>
            <a:t>MSSR</a:t>
          </a:r>
          <a:endParaRPr lang="zh-TW" altLang="en-US" b="1" baseline="0" dirty="0">
            <a:latin typeface="Times New Roman" pitchFamily="18" charset="0"/>
            <a:ea typeface="微軟正黑體" pitchFamily="34" charset="-120"/>
          </a:endParaRPr>
        </a:p>
      </dgm:t>
    </dgm:pt>
    <dgm:pt modelId="{869149E8-414E-4CC5-AB83-871BDD3B63E7}" type="parTrans" cxnId="{A1787498-E160-4176-8A8E-E136F4F37042}">
      <dgm:prSet/>
      <dgm:spPr/>
      <dgm:t>
        <a:bodyPr/>
        <a:lstStyle/>
        <a:p>
          <a:endParaRPr lang="zh-TW" altLang="en-US" baseline="0">
            <a:latin typeface="Times New Roman" pitchFamily="18" charset="0"/>
            <a:ea typeface="微軟正黑體" pitchFamily="34" charset="-120"/>
          </a:endParaRPr>
        </a:p>
      </dgm:t>
    </dgm:pt>
    <dgm:pt modelId="{63B5DA14-9BD4-4CE1-91FA-9721B1A0A292}" type="sibTrans" cxnId="{A1787498-E160-4176-8A8E-E136F4F37042}">
      <dgm:prSet/>
      <dgm:spPr/>
      <dgm:t>
        <a:bodyPr/>
        <a:lstStyle/>
        <a:p>
          <a:endParaRPr lang="zh-TW" altLang="en-US" baseline="0">
            <a:latin typeface="Times New Roman" pitchFamily="18" charset="0"/>
            <a:ea typeface="微軟正黑體" pitchFamily="34" charset="-120"/>
          </a:endParaRPr>
        </a:p>
      </dgm:t>
    </dgm:pt>
    <dgm:pt modelId="{DB96D49E-0D70-4DBD-B818-1B55FA61D85D}" type="pres">
      <dgm:prSet presAssocID="{C9A73D42-BA6B-4FCB-8E52-841E0A51276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BE23C302-E6E8-4D9E-BEBC-30407BA4D37F}" type="pres">
      <dgm:prSet presAssocID="{C9A73D42-BA6B-4FCB-8E52-841E0A512767}" presName="Name1" presStyleCnt="0"/>
      <dgm:spPr/>
      <dgm:t>
        <a:bodyPr/>
        <a:lstStyle/>
        <a:p>
          <a:endParaRPr lang="zh-TW" altLang="en-US"/>
        </a:p>
      </dgm:t>
    </dgm:pt>
    <dgm:pt modelId="{0D61B213-9C07-4FBC-BE82-5874207D3FBA}" type="pres">
      <dgm:prSet presAssocID="{C9A73D42-BA6B-4FCB-8E52-841E0A512767}" presName="cycle" presStyleCnt="0"/>
      <dgm:spPr/>
      <dgm:t>
        <a:bodyPr/>
        <a:lstStyle/>
        <a:p>
          <a:endParaRPr lang="zh-TW" altLang="en-US"/>
        </a:p>
      </dgm:t>
    </dgm:pt>
    <dgm:pt modelId="{2F629170-FC18-441A-9D8F-152648582B63}" type="pres">
      <dgm:prSet presAssocID="{C9A73D42-BA6B-4FCB-8E52-841E0A512767}" presName="srcNode" presStyleLbl="node1" presStyleIdx="0" presStyleCnt="5"/>
      <dgm:spPr/>
      <dgm:t>
        <a:bodyPr/>
        <a:lstStyle/>
        <a:p>
          <a:endParaRPr lang="zh-TW" altLang="en-US"/>
        </a:p>
      </dgm:t>
    </dgm:pt>
    <dgm:pt modelId="{5469AC9C-32CB-489C-BFC6-C332F106B413}" type="pres">
      <dgm:prSet presAssocID="{C9A73D42-BA6B-4FCB-8E52-841E0A512767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1DC430DE-A3F6-4305-B899-D7359D877A58}" type="pres">
      <dgm:prSet presAssocID="{C9A73D42-BA6B-4FCB-8E52-841E0A512767}" presName="extraNode" presStyleLbl="node1" presStyleIdx="0" presStyleCnt="5"/>
      <dgm:spPr/>
      <dgm:t>
        <a:bodyPr/>
        <a:lstStyle/>
        <a:p>
          <a:endParaRPr lang="zh-TW" altLang="en-US"/>
        </a:p>
      </dgm:t>
    </dgm:pt>
    <dgm:pt modelId="{4419F1F8-D1A5-4D43-A831-358F96F90339}" type="pres">
      <dgm:prSet presAssocID="{C9A73D42-BA6B-4FCB-8E52-841E0A512767}" presName="dstNode" presStyleLbl="node1" presStyleIdx="0" presStyleCnt="5"/>
      <dgm:spPr/>
      <dgm:t>
        <a:bodyPr/>
        <a:lstStyle/>
        <a:p>
          <a:endParaRPr lang="zh-TW" altLang="en-US"/>
        </a:p>
      </dgm:t>
    </dgm:pt>
    <dgm:pt modelId="{521A9306-3C0B-4E52-B87B-AD9CD0600DC1}" type="pres">
      <dgm:prSet presAssocID="{36AF44BD-5D96-45B4-AC9B-6CC9329CCF3D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86305A1-987E-4EC1-884C-FEF84ACB43A8}" type="pres">
      <dgm:prSet presAssocID="{36AF44BD-5D96-45B4-AC9B-6CC9329CCF3D}" presName="accent_1" presStyleCnt="0"/>
      <dgm:spPr/>
      <dgm:t>
        <a:bodyPr/>
        <a:lstStyle/>
        <a:p>
          <a:endParaRPr lang="zh-TW" altLang="en-US"/>
        </a:p>
      </dgm:t>
    </dgm:pt>
    <dgm:pt modelId="{12938DE3-F561-4A3F-BD30-4CCDD95E6B0C}" type="pres">
      <dgm:prSet presAssocID="{36AF44BD-5D96-45B4-AC9B-6CC9329CCF3D}" presName="accentRepeatNode" presStyleLbl="solidFgAcc1" presStyleIdx="0" presStyleCnt="5"/>
      <dgm:spPr/>
      <dgm:t>
        <a:bodyPr/>
        <a:lstStyle/>
        <a:p>
          <a:endParaRPr lang="zh-TW" altLang="en-US"/>
        </a:p>
      </dgm:t>
    </dgm:pt>
    <dgm:pt modelId="{7A80CCD2-59E7-4BE1-8195-374216D19FE1}" type="pres">
      <dgm:prSet presAssocID="{560EA9B4-3F45-4E17-9E5C-6E9DF9C7DB76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B7F56D0-53B5-4253-8E7C-12C27C6D027A}" type="pres">
      <dgm:prSet presAssocID="{560EA9B4-3F45-4E17-9E5C-6E9DF9C7DB76}" presName="accent_2" presStyleCnt="0"/>
      <dgm:spPr/>
      <dgm:t>
        <a:bodyPr/>
        <a:lstStyle/>
        <a:p>
          <a:endParaRPr lang="zh-TW" altLang="en-US"/>
        </a:p>
      </dgm:t>
    </dgm:pt>
    <dgm:pt modelId="{20955F1A-D629-4A6E-8A80-FFAA1C9D122A}" type="pres">
      <dgm:prSet presAssocID="{560EA9B4-3F45-4E17-9E5C-6E9DF9C7DB76}" presName="accentRepeatNode" presStyleLbl="solidFgAcc1" presStyleIdx="1" presStyleCnt="5"/>
      <dgm:spPr/>
      <dgm:t>
        <a:bodyPr/>
        <a:lstStyle/>
        <a:p>
          <a:endParaRPr lang="zh-TW" altLang="en-US"/>
        </a:p>
      </dgm:t>
    </dgm:pt>
    <dgm:pt modelId="{E038AD1F-2D82-4AEF-A627-07AD7CD9BAC7}" type="pres">
      <dgm:prSet presAssocID="{58D9822F-4953-4BC5-A85E-B6E6850D1D15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EB0A4E7-E246-41CA-A15D-600029CA7F48}" type="pres">
      <dgm:prSet presAssocID="{58D9822F-4953-4BC5-A85E-B6E6850D1D15}" presName="accent_3" presStyleCnt="0"/>
      <dgm:spPr/>
      <dgm:t>
        <a:bodyPr/>
        <a:lstStyle/>
        <a:p>
          <a:endParaRPr lang="zh-TW" altLang="en-US"/>
        </a:p>
      </dgm:t>
    </dgm:pt>
    <dgm:pt modelId="{877D602C-672B-4D72-B9E5-8192C40121CB}" type="pres">
      <dgm:prSet presAssocID="{58D9822F-4953-4BC5-A85E-B6E6850D1D15}" presName="accentRepeatNode" presStyleLbl="solidFgAcc1" presStyleIdx="2" presStyleCnt="5"/>
      <dgm:spPr/>
      <dgm:t>
        <a:bodyPr/>
        <a:lstStyle/>
        <a:p>
          <a:endParaRPr lang="zh-TW" altLang="en-US"/>
        </a:p>
      </dgm:t>
    </dgm:pt>
    <dgm:pt modelId="{7A95C723-BF6D-4DFB-BD6E-09737B81714E}" type="pres">
      <dgm:prSet presAssocID="{D2A74D70-838A-486E-B4F1-BB45C6209DEB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29E41F5-54DB-48EA-88A7-D0E61DF6C510}" type="pres">
      <dgm:prSet presAssocID="{D2A74D70-838A-486E-B4F1-BB45C6209DEB}" presName="accent_4" presStyleCnt="0"/>
      <dgm:spPr/>
    </dgm:pt>
    <dgm:pt modelId="{D740B5DD-7BA1-4306-9C99-B026A2A583E6}" type="pres">
      <dgm:prSet presAssocID="{D2A74D70-838A-486E-B4F1-BB45C6209DEB}" presName="accentRepeatNode" presStyleLbl="solidFgAcc1" presStyleIdx="3" presStyleCnt="5"/>
      <dgm:spPr/>
    </dgm:pt>
    <dgm:pt modelId="{EB4BA65A-E552-4EF8-965A-B603D97A8E79}" type="pres">
      <dgm:prSet presAssocID="{4B5E8520-9991-46CE-AD19-E7A074B5145B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AF2FD76-50FB-4450-BA7E-E71C8A34A43B}" type="pres">
      <dgm:prSet presAssocID="{4B5E8520-9991-46CE-AD19-E7A074B5145B}" presName="accent_5" presStyleCnt="0"/>
      <dgm:spPr/>
      <dgm:t>
        <a:bodyPr/>
        <a:lstStyle/>
        <a:p>
          <a:endParaRPr lang="zh-TW" altLang="en-US"/>
        </a:p>
      </dgm:t>
    </dgm:pt>
    <dgm:pt modelId="{A7C77656-01D0-43EE-968B-667D421464BF}" type="pres">
      <dgm:prSet presAssocID="{4B5E8520-9991-46CE-AD19-E7A074B5145B}" presName="accentRepeatNode" presStyleLbl="solidFgAcc1" presStyleIdx="4" presStyleCnt="5"/>
      <dgm:spPr/>
      <dgm:t>
        <a:bodyPr/>
        <a:lstStyle/>
        <a:p>
          <a:endParaRPr lang="zh-TW" altLang="en-US"/>
        </a:p>
      </dgm:t>
    </dgm:pt>
  </dgm:ptLst>
  <dgm:cxnLst>
    <dgm:cxn modelId="{0F299A06-C795-4D95-B6CF-ADA6A39F9034}" srcId="{C9A73D42-BA6B-4FCB-8E52-841E0A512767}" destId="{560EA9B4-3F45-4E17-9E5C-6E9DF9C7DB76}" srcOrd="1" destOrd="0" parTransId="{F95D5AED-C055-41D1-BB98-18D9E1BC2AF1}" sibTransId="{CA9148B7-2B21-4B5B-B412-7065AF3A044D}"/>
    <dgm:cxn modelId="{F2482C93-7BEA-40CD-A705-4D6E68590C30}" type="presOf" srcId="{D2A74D70-838A-486E-B4F1-BB45C6209DEB}" destId="{7A95C723-BF6D-4DFB-BD6E-09737B81714E}" srcOrd="0" destOrd="0" presId="urn:microsoft.com/office/officeart/2008/layout/VerticalCurvedList"/>
    <dgm:cxn modelId="{DDD1916D-8339-428D-84FB-D77193113126}" type="presOf" srcId="{C9A73D42-BA6B-4FCB-8E52-841E0A512767}" destId="{DB96D49E-0D70-4DBD-B818-1B55FA61D85D}" srcOrd="0" destOrd="0" presId="urn:microsoft.com/office/officeart/2008/layout/VerticalCurvedList"/>
    <dgm:cxn modelId="{EA55646A-AB27-4AF0-9444-5A0BBF6B5FB8}" type="presOf" srcId="{58D9822F-4953-4BC5-A85E-B6E6850D1D15}" destId="{E038AD1F-2D82-4AEF-A627-07AD7CD9BAC7}" srcOrd="0" destOrd="0" presId="urn:microsoft.com/office/officeart/2008/layout/VerticalCurvedList"/>
    <dgm:cxn modelId="{2F6ADC8E-68ED-47F8-9C51-13AABAD6CC58}" type="presOf" srcId="{560EA9B4-3F45-4E17-9E5C-6E9DF9C7DB76}" destId="{7A80CCD2-59E7-4BE1-8195-374216D19FE1}" srcOrd="0" destOrd="0" presId="urn:microsoft.com/office/officeart/2008/layout/VerticalCurvedList"/>
    <dgm:cxn modelId="{34D3E7B1-5519-4124-92A0-661B2F977BF0}" srcId="{C9A73D42-BA6B-4FCB-8E52-841E0A512767}" destId="{58D9822F-4953-4BC5-A85E-B6E6850D1D15}" srcOrd="2" destOrd="0" parTransId="{0D1BFE28-BAC0-439B-9AF2-DD7C11767CCA}" sibTransId="{27EF65D2-4A23-4317-9039-40D5E2FD8915}"/>
    <dgm:cxn modelId="{A1787498-E160-4176-8A8E-E136F4F37042}" srcId="{C9A73D42-BA6B-4FCB-8E52-841E0A512767}" destId="{D2A74D70-838A-486E-B4F1-BB45C6209DEB}" srcOrd="3" destOrd="0" parTransId="{869149E8-414E-4CC5-AB83-871BDD3B63E7}" sibTransId="{63B5DA14-9BD4-4CE1-91FA-9721B1A0A292}"/>
    <dgm:cxn modelId="{8D615C27-3FA7-49B5-B217-F1E11FB203C1}" type="presOf" srcId="{F538CFF1-1F88-4ADA-85B8-F1EEBA3E12F7}" destId="{5469AC9C-32CB-489C-BFC6-C332F106B413}" srcOrd="0" destOrd="0" presId="urn:microsoft.com/office/officeart/2008/layout/VerticalCurvedList"/>
    <dgm:cxn modelId="{71914486-6485-4B54-8081-49FA246560C9}" type="presOf" srcId="{36AF44BD-5D96-45B4-AC9B-6CC9329CCF3D}" destId="{521A9306-3C0B-4E52-B87B-AD9CD0600DC1}" srcOrd="0" destOrd="0" presId="urn:microsoft.com/office/officeart/2008/layout/VerticalCurvedList"/>
    <dgm:cxn modelId="{F775DDCE-EA6D-4812-B8D4-34A2D80FDD78}" srcId="{C9A73D42-BA6B-4FCB-8E52-841E0A512767}" destId="{4B5E8520-9991-46CE-AD19-E7A074B5145B}" srcOrd="4" destOrd="0" parTransId="{12847379-F78D-41F3-8BEC-3695152C21F5}" sibTransId="{39656B0F-3C30-4905-93B9-8025E7867845}"/>
    <dgm:cxn modelId="{F705978A-19E0-4505-AE75-F814CCF1556D}" srcId="{C9A73D42-BA6B-4FCB-8E52-841E0A512767}" destId="{36AF44BD-5D96-45B4-AC9B-6CC9329CCF3D}" srcOrd="0" destOrd="0" parTransId="{7A295FE7-1246-42C9-B92E-8DA753FC8196}" sibTransId="{F538CFF1-1F88-4ADA-85B8-F1EEBA3E12F7}"/>
    <dgm:cxn modelId="{B2E1007D-F9A8-4869-9B2D-10ED59E27289}" type="presOf" srcId="{4B5E8520-9991-46CE-AD19-E7A074B5145B}" destId="{EB4BA65A-E552-4EF8-965A-B603D97A8E79}" srcOrd="0" destOrd="0" presId="urn:microsoft.com/office/officeart/2008/layout/VerticalCurvedList"/>
    <dgm:cxn modelId="{2D36CAA3-EF78-4A59-917E-8F230A214A03}" type="presParOf" srcId="{DB96D49E-0D70-4DBD-B818-1B55FA61D85D}" destId="{BE23C302-E6E8-4D9E-BEBC-30407BA4D37F}" srcOrd="0" destOrd="0" presId="urn:microsoft.com/office/officeart/2008/layout/VerticalCurvedList"/>
    <dgm:cxn modelId="{E9CEFB36-C405-4176-BFDC-DD62D986097D}" type="presParOf" srcId="{BE23C302-E6E8-4D9E-BEBC-30407BA4D37F}" destId="{0D61B213-9C07-4FBC-BE82-5874207D3FBA}" srcOrd="0" destOrd="0" presId="urn:microsoft.com/office/officeart/2008/layout/VerticalCurvedList"/>
    <dgm:cxn modelId="{567A64F0-2307-402F-9CEB-05824FF932EE}" type="presParOf" srcId="{0D61B213-9C07-4FBC-BE82-5874207D3FBA}" destId="{2F629170-FC18-441A-9D8F-152648582B63}" srcOrd="0" destOrd="0" presId="urn:microsoft.com/office/officeart/2008/layout/VerticalCurvedList"/>
    <dgm:cxn modelId="{CE5FC23C-EA92-477A-818C-6F5E3FEA36D0}" type="presParOf" srcId="{0D61B213-9C07-4FBC-BE82-5874207D3FBA}" destId="{5469AC9C-32CB-489C-BFC6-C332F106B413}" srcOrd="1" destOrd="0" presId="urn:microsoft.com/office/officeart/2008/layout/VerticalCurvedList"/>
    <dgm:cxn modelId="{EBA8B6F5-708F-40E7-A232-26AA10F89294}" type="presParOf" srcId="{0D61B213-9C07-4FBC-BE82-5874207D3FBA}" destId="{1DC430DE-A3F6-4305-B899-D7359D877A58}" srcOrd="2" destOrd="0" presId="urn:microsoft.com/office/officeart/2008/layout/VerticalCurvedList"/>
    <dgm:cxn modelId="{9C9CBC92-F09C-40E0-AFAC-8EE2C31A2444}" type="presParOf" srcId="{0D61B213-9C07-4FBC-BE82-5874207D3FBA}" destId="{4419F1F8-D1A5-4D43-A831-358F96F90339}" srcOrd="3" destOrd="0" presId="urn:microsoft.com/office/officeart/2008/layout/VerticalCurvedList"/>
    <dgm:cxn modelId="{9CA2E30F-A76F-4C92-BF2F-BC1DEAB12EDC}" type="presParOf" srcId="{BE23C302-E6E8-4D9E-BEBC-30407BA4D37F}" destId="{521A9306-3C0B-4E52-B87B-AD9CD0600DC1}" srcOrd="1" destOrd="0" presId="urn:microsoft.com/office/officeart/2008/layout/VerticalCurvedList"/>
    <dgm:cxn modelId="{F27C35D3-5024-429C-B17B-5FCBE434026B}" type="presParOf" srcId="{BE23C302-E6E8-4D9E-BEBC-30407BA4D37F}" destId="{386305A1-987E-4EC1-884C-FEF84ACB43A8}" srcOrd="2" destOrd="0" presId="urn:microsoft.com/office/officeart/2008/layout/VerticalCurvedList"/>
    <dgm:cxn modelId="{923ED509-BB00-4E31-A0AF-F4AE38D3C8EA}" type="presParOf" srcId="{386305A1-987E-4EC1-884C-FEF84ACB43A8}" destId="{12938DE3-F561-4A3F-BD30-4CCDD95E6B0C}" srcOrd="0" destOrd="0" presId="urn:microsoft.com/office/officeart/2008/layout/VerticalCurvedList"/>
    <dgm:cxn modelId="{F43B0775-C82A-4401-A610-E70D1026CEDE}" type="presParOf" srcId="{BE23C302-E6E8-4D9E-BEBC-30407BA4D37F}" destId="{7A80CCD2-59E7-4BE1-8195-374216D19FE1}" srcOrd="3" destOrd="0" presId="urn:microsoft.com/office/officeart/2008/layout/VerticalCurvedList"/>
    <dgm:cxn modelId="{D46566C0-5790-45E4-A2C0-5316CC393D72}" type="presParOf" srcId="{BE23C302-E6E8-4D9E-BEBC-30407BA4D37F}" destId="{7B7F56D0-53B5-4253-8E7C-12C27C6D027A}" srcOrd="4" destOrd="0" presId="urn:microsoft.com/office/officeart/2008/layout/VerticalCurvedList"/>
    <dgm:cxn modelId="{6E0DCD55-AF62-4146-95A3-93B772731DF2}" type="presParOf" srcId="{7B7F56D0-53B5-4253-8E7C-12C27C6D027A}" destId="{20955F1A-D629-4A6E-8A80-FFAA1C9D122A}" srcOrd="0" destOrd="0" presId="urn:microsoft.com/office/officeart/2008/layout/VerticalCurvedList"/>
    <dgm:cxn modelId="{66EC3EA8-8A49-41AD-A190-5DAEBC3F6657}" type="presParOf" srcId="{BE23C302-E6E8-4D9E-BEBC-30407BA4D37F}" destId="{E038AD1F-2D82-4AEF-A627-07AD7CD9BAC7}" srcOrd="5" destOrd="0" presId="urn:microsoft.com/office/officeart/2008/layout/VerticalCurvedList"/>
    <dgm:cxn modelId="{2F635243-C532-4BE0-BC14-D8CF30B323A0}" type="presParOf" srcId="{BE23C302-E6E8-4D9E-BEBC-30407BA4D37F}" destId="{4EB0A4E7-E246-41CA-A15D-600029CA7F48}" srcOrd="6" destOrd="0" presId="urn:microsoft.com/office/officeart/2008/layout/VerticalCurvedList"/>
    <dgm:cxn modelId="{479DE803-DF36-4150-B9D3-74F4386A5311}" type="presParOf" srcId="{4EB0A4E7-E246-41CA-A15D-600029CA7F48}" destId="{877D602C-672B-4D72-B9E5-8192C40121CB}" srcOrd="0" destOrd="0" presId="urn:microsoft.com/office/officeart/2008/layout/VerticalCurvedList"/>
    <dgm:cxn modelId="{FEDF0B56-E737-484C-8FF3-ED3DB81744F5}" type="presParOf" srcId="{BE23C302-E6E8-4D9E-BEBC-30407BA4D37F}" destId="{7A95C723-BF6D-4DFB-BD6E-09737B81714E}" srcOrd="7" destOrd="0" presId="urn:microsoft.com/office/officeart/2008/layout/VerticalCurvedList"/>
    <dgm:cxn modelId="{592F5BDD-67B1-439A-A337-E464987F7EB8}" type="presParOf" srcId="{BE23C302-E6E8-4D9E-BEBC-30407BA4D37F}" destId="{729E41F5-54DB-48EA-88A7-D0E61DF6C510}" srcOrd="8" destOrd="0" presId="urn:microsoft.com/office/officeart/2008/layout/VerticalCurvedList"/>
    <dgm:cxn modelId="{CF4B96FF-86EC-4ED2-B2D9-99D52B504E4A}" type="presParOf" srcId="{729E41F5-54DB-48EA-88A7-D0E61DF6C510}" destId="{D740B5DD-7BA1-4306-9C99-B026A2A583E6}" srcOrd="0" destOrd="0" presId="urn:microsoft.com/office/officeart/2008/layout/VerticalCurvedList"/>
    <dgm:cxn modelId="{6C99AB7C-0B9D-404C-9C80-CA72806C66BF}" type="presParOf" srcId="{BE23C302-E6E8-4D9E-BEBC-30407BA4D37F}" destId="{EB4BA65A-E552-4EF8-965A-B603D97A8E79}" srcOrd="9" destOrd="0" presId="urn:microsoft.com/office/officeart/2008/layout/VerticalCurvedList"/>
    <dgm:cxn modelId="{A181AD97-1A63-40D3-BEF3-2549E3B23427}" type="presParOf" srcId="{BE23C302-E6E8-4D9E-BEBC-30407BA4D37F}" destId="{AAF2FD76-50FB-4450-BA7E-E71C8A34A43B}" srcOrd="10" destOrd="0" presId="urn:microsoft.com/office/officeart/2008/layout/VerticalCurvedList"/>
    <dgm:cxn modelId="{F2DD1642-4FF7-479C-ABAA-1F9B4CDA6A8D}" type="presParOf" srcId="{AAF2FD76-50FB-4450-BA7E-E71C8A34A43B}" destId="{A7C77656-01D0-43EE-968B-667D421464B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CC7F615-DE96-4F7A-883D-82154B2AD0D8}" type="doc">
      <dgm:prSet loTypeId="urn:microsoft.com/office/officeart/2005/8/layout/hProcess4" loCatId="process" qsTypeId="urn:microsoft.com/office/officeart/2005/8/quickstyle/simple2" qsCatId="simple" csTypeId="urn:microsoft.com/office/officeart/2005/8/colors/colorful1" csCatId="colorful" phldr="1"/>
      <dgm:spPr/>
    </dgm:pt>
    <dgm:pt modelId="{E00A1F8F-C7D4-4F4E-88C7-D8E3C9E0AFDA}">
      <dgm:prSet phldrT="[文字]" custT="1"/>
      <dgm:spPr/>
      <dgm:t>
        <a:bodyPr/>
        <a:lstStyle/>
        <a:p>
          <a:r>
            <a:rPr lang="zh-TW" alt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修習學分</a:t>
          </a:r>
          <a:endParaRPr lang="zh-TW" alt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201547A-5061-42C9-8467-5157BF2C3AF1}" type="parTrans" cxnId="{B9DF8B44-F009-41DC-BDCB-F8D489E79D96}">
      <dgm:prSet/>
      <dgm:spPr/>
      <dgm:t>
        <a:bodyPr/>
        <a:lstStyle/>
        <a:p>
          <a:endParaRPr lang="zh-TW" altLang="en-US"/>
        </a:p>
      </dgm:t>
    </dgm:pt>
    <dgm:pt modelId="{21F99606-4392-4891-AFD8-4286A708D6EF}" type="sibTrans" cxnId="{B9DF8B44-F009-41DC-BDCB-F8D489E79D96}">
      <dgm:prSet/>
      <dgm:spPr/>
      <dgm:t>
        <a:bodyPr/>
        <a:lstStyle/>
        <a:p>
          <a:endParaRPr lang="zh-TW" altLang="en-US"/>
        </a:p>
      </dgm:t>
    </dgm:pt>
    <dgm:pt modelId="{45198E8F-4FB9-4BD9-90D8-59D112F4C8CC}">
      <dgm:prSet phldrT="[文字]" custT="1"/>
      <dgm:spPr/>
      <dgm:t>
        <a:bodyPr/>
        <a:lstStyle/>
        <a:p>
          <a:r>
            <a:rPr lang="zh-TW" alt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定期會議</a:t>
          </a:r>
          <a:endParaRPr lang="zh-TW" alt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03D3C32-05D1-4BAE-B474-BB4998775304}" type="parTrans" cxnId="{654E958E-80BF-4DFC-849A-F77A171A2507}">
      <dgm:prSet/>
      <dgm:spPr/>
      <dgm:t>
        <a:bodyPr/>
        <a:lstStyle/>
        <a:p>
          <a:endParaRPr lang="zh-TW" altLang="en-US"/>
        </a:p>
      </dgm:t>
    </dgm:pt>
    <dgm:pt modelId="{E539118F-ED35-4538-8161-84F14C67BE33}" type="sibTrans" cxnId="{654E958E-80BF-4DFC-849A-F77A171A2507}">
      <dgm:prSet/>
      <dgm:spPr/>
      <dgm:t>
        <a:bodyPr/>
        <a:lstStyle/>
        <a:p>
          <a:endParaRPr lang="zh-TW" altLang="en-US"/>
        </a:p>
      </dgm:t>
    </dgm:pt>
    <dgm:pt modelId="{0A0ACA31-BAAA-4EFF-BD2F-9BA5973648D6}">
      <dgm:prSet phldrT="[文字]" custT="1"/>
      <dgm:spPr/>
      <dgm:t>
        <a:bodyPr/>
        <a:lstStyle/>
        <a:p>
          <a:r>
            <a:rPr lang="zh-TW" alt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教室</a:t>
          </a:r>
          <a:r>
            <a:rPr lang="en-US" altLang="zh-TW" sz="3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MSSR</a:t>
          </a:r>
          <a:endParaRPr lang="zh-TW" alt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67C043-1ACD-4FE9-938A-5A0F74B7F005}" type="parTrans" cxnId="{8166F1AC-346F-485B-86A7-A0205D96F04D}">
      <dgm:prSet/>
      <dgm:spPr/>
      <dgm:t>
        <a:bodyPr/>
        <a:lstStyle/>
        <a:p>
          <a:endParaRPr lang="zh-TW" altLang="en-US"/>
        </a:p>
      </dgm:t>
    </dgm:pt>
    <dgm:pt modelId="{B035CCBD-365D-4E05-980B-1C3F11E2A65C}" type="sibTrans" cxnId="{8166F1AC-346F-485B-86A7-A0205D96F04D}">
      <dgm:prSet/>
      <dgm:spPr/>
      <dgm:t>
        <a:bodyPr/>
        <a:lstStyle/>
        <a:p>
          <a:endParaRPr lang="zh-TW" altLang="en-US"/>
        </a:p>
      </dgm:t>
    </dgm:pt>
    <dgm:pt modelId="{FD925449-D650-4C07-ACFA-6A117E507A89}">
      <dgm:prSet custT="1"/>
      <dgm:spPr/>
      <dgm:t>
        <a:bodyPr/>
        <a:lstStyle/>
        <a:p>
          <a:r>
            <a:rPr lang="zh-TW" altLang="en-US" sz="2000" dirty="0" smtClean="0">
              <a:latin typeface="微軟正黑體" pitchFamily="34" charset="-120"/>
              <a:ea typeface="微軟正黑體" pitchFamily="34" charset="-120"/>
            </a:rPr>
            <a:t>汲取新觀念</a:t>
          </a:r>
          <a:endParaRPr lang="zh-TW" altLang="en-US" sz="2000" dirty="0"/>
        </a:p>
      </dgm:t>
    </dgm:pt>
    <dgm:pt modelId="{76A59DAC-3C29-468D-B286-3111FE6569D5}" type="parTrans" cxnId="{FBA7CCFF-A64F-46EE-A343-669F1FE23583}">
      <dgm:prSet/>
      <dgm:spPr/>
      <dgm:t>
        <a:bodyPr/>
        <a:lstStyle/>
        <a:p>
          <a:endParaRPr lang="zh-TW" altLang="en-US"/>
        </a:p>
      </dgm:t>
    </dgm:pt>
    <dgm:pt modelId="{5FC84230-D0F1-4496-996F-AAABB1210D1B}" type="sibTrans" cxnId="{FBA7CCFF-A64F-46EE-A343-669F1FE23583}">
      <dgm:prSet/>
      <dgm:spPr/>
      <dgm:t>
        <a:bodyPr/>
        <a:lstStyle/>
        <a:p>
          <a:endParaRPr lang="zh-TW" altLang="en-US"/>
        </a:p>
      </dgm:t>
    </dgm:pt>
    <dgm:pt modelId="{D36AE7D4-F3E9-45B6-B4F7-D0EFADAFFE0E}">
      <dgm:prSet custT="1"/>
      <dgm:spPr/>
      <dgm:t>
        <a:bodyPr/>
        <a:lstStyle/>
        <a:p>
          <a:r>
            <a:rPr lang="zh-TW" altLang="en-US" sz="2000" dirty="0" smtClean="0">
              <a:latin typeface="微軟正黑體" pitchFamily="34" charset="-120"/>
              <a:ea typeface="微軟正黑體" pitchFamily="34" charset="-120"/>
            </a:rPr>
            <a:t>瞭解</a:t>
          </a:r>
          <a:r>
            <a:rPr lang="en-US" altLang="zh-TW" sz="2000" dirty="0" err="1" smtClean="0">
              <a:latin typeface="微軟正黑體" pitchFamily="34" charset="-120"/>
              <a:ea typeface="微軟正黑體" pitchFamily="34" charset="-120"/>
            </a:rPr>
            <a:t>MSSR</a:t>
          </a:r>
          <a:r>
            <a:rPr lang="zh-TW" altLang="en-US" sz="2000" dirty="0" smtClean="0">
              <a:latin typeface="微軟正黑體" pitchFamily="34" charset="-120"/>
              <a:ea typeface="微軟正黑體" pitchFamily="34" charset="-120"/>
            </a:rPr>
            <a:t>推行流程及步驟</a:t>
          </a:r>
          <a:endParaRPr lang="en-US" altLang="zh-TW" sz="2000" dirty="0" smtClean="0">
            <a:latin typeface="微軟正黑體" pitchFamily="34" charset="-120"/>
            <a:ea typeface="微軟正黑體" pitchFamily="34" charset="-120"/>
          </a:endParaRPr>
        </a:p>
      </dgm:t>
    </dgm:pt>
    <dgm:pt modelId="{0E65A0E8-E911-402A-ABC6-305B32B3E4D8}" type="parTrans" cxnId="{FC25638E-1553-439B-B77A-F494AC9970DF}">
      <dgm:prSet/>
      <dgm:spPr/>
      <dgm:t>
        <a:bodyPr/>
        <a:lstStyle/>
        <a:p>
          <a:endParaRPr lang="zh-TW" altLang="en-US"/>
        </a:p>
      </dgm:t>
    </dgm:pt>
    <dgm:pt modelId="{CC9B06DB-FB02-4FDA-AF47-B427993587E7}" type="sibTrans" cxnId="{FC25638E-1553-439B-B77A-F494AC9970DF}">
      <dgm:prSet/>
      <dgm:spPr/>
      <dgm:t>
        <a:bodyPr/>
        <a:lstStyle/>
        <a:p>
          <a:endParaRPr lang="zh-TW" altLang="en-US"/>
        </a:p>
      </dgm:t>
    </dgm:pt>
    <dgm:pt modelId="{F132344B-2521-4865-AD7A-E7B565B8346B}">
      <dgm:prSet custT="1"/>
      <dgm:spPr/>
      <dgm:t>
        <a:bodyPr/>
        <a:lstStyle/>
        <a:p>
          <a:r>
            <a:rPr lang="zh-TW" altLang="en-US" sz="2000" dirty="0" smtClean="0">
              <a:latin typeface="微軟正黑體" pitchFamily="34" charset="-120"/>
              <a:ea typeface="微軟正黑體" pitchFamily="34" charset="-120"/>
            </a:rPr>
            <a:t>經驗交流</a:t>
          </a:r>
          <a:endParaRPr lang="zh-TW" altLang="en-US" sz="2000" dirty="0">
            <a:latin typeface="微軟正黑體" pitchFamily="34" charset="-120"/>
            <a:ea typeface="微軟正黑體" pitchFamily="34" charset="-120"/>
          </a:endParaRPr>
        </a:p>
      </dgm:t>
    </dgm:pt>
    <dgm:pt modelId="{AAB8960B-31EF-45C8-8370-86C767682239}" type="parTrans" cxnId="{74324A9C-0809-48FD-A03C-C4921D1F4022}">
      <dgm:prSet/>
      <dgm:spPr/>
      <dgm:t>
        <a:bodyPr/>
        <a:lstStyle/>
        <a:p>
          <a:endParaRPr lang="zh-TW" altLang="en-US"/>
        </a:p>
      </dgm:t>
    </dgm:pt>
    <dgm:pt modelId="{F5C00D62-C879-4C57-9ABA-3E9B7141791C}" type="sibTrans" cxnId="{74324A9C-0809-48FD-A03C-C4921D1F4022}">
      <dgm:prSet/>
      <dgm:spPr/>
      <dgm:t>
        <a:bodyPr/>
        <a:lstStyle/>
        <a:p>
          <a:endParaRPr lang="zh-TW" altLang="en-US"/>
        </a:p>
      </dgm:t>
    </dgm:pt>
    <dgm:pt modelId="{886AA856-A31B-484F-8B43-9A265F57AA26}">
      <dgm:prSet custT="1"/>
      <dgm:spPr/>
      <dgm:t>
        <a:bodyPr/>
        <a:lstStyle/>
        <a:p>
          <a:endParaRPr lang="zh-TW" altLang="en-US" sz="2000" dirty="0">
            <a:latin typeface="微軟正黑體" pitchFamily="34" charset="-120"/>
            <a:ea typeface="微軟正黑體" pitchFamily="34" charset="-120"/>
          </a:endParaRPr>
        </a:p>
      </dgm:t>
    </dgm:pt>
    <dgm:pt modelId="{75C54A06-486E-4503-9D3F-849551AF635C}" type="parTrans" cxnId="{C67E7DE1-D289-4CB8-A8C2-76A8ECBC8E87}">
      <dgm:prSet/>
      <dgm:spPr/>
      <dgm:t>
        <a:bodyPr/>
        <a:lstStyle/>
        <a:p>
          <a:endParaRPr lang="zh-TW" altLang="en-US"/>
        </a:p>
      </dgm:t>
    </dgm:pt>
    <dgm:pt modelId="{73421D38-F043-404C-8788-93FDDD636CF7}" type="sibTrans" cxnId="{C67E7DE1-D289-4CB8-A8C2-76A8ECBC8E87}">
      <dgm:prSet/>
      <dgm:spPr/>
      <dgm:t>
        <a:bodyPr/>
        <a:lstStyle/>
        <a:p>
          <a:endParaRPr lang="zh-TW" altLang="en-US"/>
        </a:p>
      </dgm:t>
    </dgm:pt>
    <dgm:pt modelId="{0DC506ED-A899-4899-82B0-06DC97D5B1F2}">
      <dgm:prSet custT="1"/>
      <dgm:spPr/>
      <dgm:t>
        <a:bodyPr/>
        <a:lstStyle/>
        <a:p>
          <a:r>
            <a:rPr lang="zh-TW" altLang="en-US" sz="2000" dirty="0" smtClean="0">
              <a:latin typeface="微軟正黑體" pitchFamily="34" charset="-120"/>
              <a:ea typeface="微軟正黑體" pitchFamily="34" charset="-120"/>
            </a:rPr>
            <a:t>實施現狀對話</a:t>
          </a:r>
          <a:endParaRPr lang="zh-TW" altLang="en-US" sz="2000" dirty="0">
            <a:latin typeface="微軟正黑體" pitchFamily="34" charset="-120"/>
            <a:ea typeface="微軟正黑體" pitchFamily="34" charset="-120"/>
          </a:endParaRPr>
        </a:p>
      </dgm:t>
    </dgm:pt>
    <dgm:pt modelId="{3850BD55-4862-4A9E-B1BA-47A8DE382994}" type="parTrans" cxnId="{2D1B81DA-4DE2-48D9-A30D-800E1462238C}">
      <dgm:prSet/>
      <dgm:spPr/>
      <dgm:t>
        <a:bodyPr/>
        <a:lstStyle/>
        <a:p>
          <a:endParaRPr lang="zh-TW" altLang="en-US"/>
        </a:p>
      </dgm:t>
    </dgm:pt>
    <dgm:pt modelId="{FDA415F4-3FE7-44D3-A463-9012301BB95C}" type="sibTrans" cxnId="{2D1B81DA-4DE2-48D9-A30D-800E1462238C}">
      <dgm:prSet/>
      <dgm:spPr/>
      <dgm:t>
        <a:bodyPr/>
        <a:lstStyle/>
        <a:p>
          <a:endParaRPr lang="zh-TW" altLang="en-US"/>
        </a:p>
      </dgm:t>
    </dgm:pt>
    <dgm:pt modelId="{4AF3E21E-073C-4267-8C3A-567F829C1FF5}">
      <dgm:prSet custT="1"/>
      <dgm:spPr/>
      <dgm:t>
        <a:bodyPr/>
        <a:lstStyle/>
        <a:p>
          <a:r>
            <a:rPr lang="zh-TW" altLang="en-US" sz="2000" dirty="0" smtClean="0">
              <a:latin typeface="微軟正黑體" pitchFamily="34" charset="-120"/>
              <a:ea typeface="微軟正黑體" pitchFamily="34" charset="-120"/>
            </a:rPr>
            <a:t>議題討論交流</a:t>
          </a:r>
          <a:endParaRPr lang="zh-TW" altLang="en-US" sz="2000" dirty="0">
            <a:latin typeface="微軟正黑體" pitchFamily="34" charset="-120"/>
            <a:ea typeface="微軟正黑體" pitchFamily="34" charset="-120"/>
          </a:endParaRPr>
        </a:p>
      </dgm:t>
    </dgm:pt>
    <dgm:pt modelId="{6F511AC7-CE6F-4971-BEEB-82AB2E64D4BB}" type="parTrans" cxnId="{2FE96453-0C8A-42F1-BA6F-380B243C0EC8}">
      <dgm:prSet/>
      <dgm:spPr/>
      <dgm:t>
        <a:bodyPr/>
        <a:lstStyle/>
        <a:p>
          <a:endParaRPr lang="zh-TW" altLang="en-US"/>
        </a:p>
      </dgm:t>
    </dgm:pt>
    <dgm:pt modelId="{B2A083ED-CBCC-4A88-81F5-6D0E47AEA5B8}" type="sibTrans" cxnId="{2FE96453-0C8A-42F1-BA6F-380B243C0EC8}">
      <dgm:prSet/>
      <dgm:spPr/>
      <dgm:t>
        <a:bodyPr/>
        <a:lstStyle/>
        <a:p>
          <a:endParaRPr lang="zh-TW" altLang="en-US"/>
        </a:p>
      </dgm:t>
    </dgm:pt>
    <dgm:pt modelId="{86B83850-5D38-4B2B-9BAC-DA07201BEDFE}">
      <dgm:prSet custT="1"/>
      <dgm:spPr/>
      <dgm:t>
        <a:bodyPr/>
        <a:lstStyle/>
        <a:p>
          <a:r>
            <a:rPr lang="zh-TW" altLang="en-US" sz="2000" dirty="0" smtClean="0">
              <a:latin typeface="微軟正黑體" pitchFamily="34" charset="-120"/>
              <a:ea typeface="微軟正黑體" pitchFamily="34" charset="-120"/>
            </a:rPr>
            <a:t>寧靜閱讀</a:t>
          </a:r>
          <a:endParaRPr lang="zh-TW" altLang="en-US" sz="2000" dirty="0">
            <a:latin typeface="微軟正黑體" pitchFamily="34" charset="-120"/>
            <a:ea typeface="微軟正黑體" pitchFamily="34" charset="-120"/>
          </a:endParaRPr>
        </a:p>
      </dgm:t>
    </dgm:pt>
    <dgm:pt modelId="{B6A90883-055C-4C37-91DE-9DAE821429DF}" type="parTrans" cxnId="{3E1CB632-DF23-4EBA-AF4C-0E8AF5B7757B}">
      <dgm:prSet/>
      <dgm:spPr/>
      <dgm:t>
        <a:bodyPr/>
        <a:lstStyle/>
        <a:p>
          <a:endParaRPr lang="zh-TW" altLang="en-US"/>
        </a:p>
      </dgm:t>
    </dgm:pt>
    <dgm:pt modelId="{D77D854C-89AC-41DB-BE07-4A50261F7576}" type="sibTrans" cxnId="{3E1CB632-DF23-4EBA-AF4C-0E8AF5B7757B}">
      <dgm:prSet/>
      <dgm:spPr/>
      <dgm:t>
        <a:bodyPr/>
        <a:lstStyle/>
        <a:p>
          <a:endParaRPr lang="zh-TW" altLang="en-US"/>
        </a:p>
      </dgm:t>
    </dgm:pt>
    <dgm:pt modelId="{CBE05145-67EB-4E8A-9875-98835AA797A4}">
      <dgm:prSet custT="1"/>
      <dgm:spPr/>
      <dgm:t>
        <a:bodyPr/>
        <a:lstStyle/>
        <a:p>
          <a:r>
            <a:rPr lang="zh-TW" altLang="en-US" sz="2000" dirty="0" smtClean="0">
              <a:latin typeface="微軟正黑體" pitchFamily="34" charset="-120"/>
              <a:ea typeface="微軟正黑體" pitchFamily="34" charset="-120"/>
            </a:rPr>
            <a:t>導讀活動</a:t>
          </a:r>
          <a:endParaRPr lang="zh-TW" altLang="en-US" sz="2000" dirty="0">
            <a:latin typeface="微軟正黑體" pitchFamily="34" charset="-120"/>
            <a:ea typeface="微軟正黑體" pitchFamily="34" charset="-120"/>
          </a:endParaRPr>
        </a:p>
      </dgm:t>
    </dgm:pt>
    <dgm:pt modelId="{BDDF25A1-6EB7-4FD9-8DAE-F70FCB84E38C}" type="parTrans" cxnId="{AE9EAE3B-E286-4434-AF0F-447415BC6A19}">
      <dgm:prSet/>
      <dgm:spPr/>
      <dgm:t>
        <a:bodyPr/>
        <a:lstStyle/>
        <a:p>
          <a:endParaRPr lang="zh-TW" altLang="en-US"/>
        </a:p>
      </dgm:t>
    </dgm:pt>
    <dgm:pt modelId="{14B6CB7D-6A8C-4E04-855E-E37F3E44C289}" type="sibTrans" cxnId="{AE9EAE3B-E286-4434-AF0F-447415BC6A19}">
      <dgm:prSet/>
      <dgm:spPr/>
      <dgm:t>
        <a:bodyPr/>
        <a:lstStyle/>
        <a:p>
          <a:endParaRPr lang="zh-TW" altLang="en-US"/>
        </a:p>
      </dgm:t>
    </dgm:pt>
    <dgm:pt modelId="{8F8FED13-E855-4D78-9E17-E93BBB2A1AEE}">
      <dgm:prSet custT="1"/>
      <dgm:spPr/>
      <dgm:t>
        <a:bodyPr/>
        <a:lstStyle/>
        <a:p>
          <a:r>
            <a:rPr lang="zh-TW" altLang="en-US" sz="2000" dirty="0" smtClean="0">
              <a:latin typeface="微軟正黑體" pitchFamily="34" charset="-120"/>
              <a:ea typeface="微軟正黑體" pitchFamily="34" charset="-120"/>
            </a:rPr>
            <a:t>書摘分享</a:t>
          </a:r>
          <a:endParaRPr lang="zh-TW" altLang="en-US" sz="2000" dirty="0">
            <a:latin typeface="微軟正黑體" pitchFamily="34" charset="-120"/>
            <a:ea typeface="微軟正黑體" pitchFamily="34" charset="-120"/>
          </a:endParaRPr>
        </a:p>
      </dgm:t>
    </dgm:pt>
    <dgm:pt modelId="{9189BAFC-A8AE-4BE7-904C-BA081433CB91}" type="parTrans" cxnId="{76CC2E32-A438-4B3A-B22E-97397464D318}">
      <dgm:prSet/>
      <dgm:spPr/>
      <dgm:t>
        <a:bodyPr/>
        <a:lstStyle/>
        <a:p>
          <a:endParaRPr lang="zh-TW" altLang="en-US"/>
        </a:p>
      </dgm:t>
    </dgm:pt>
    <dgm:pt modelId="{2C9FDF8D-4892-4D54-B8C2-CCC45C9A3B27}" type="sibTrans" cxnId="{76CC2E32-A438-4B3A-B22E-97397464D318}">
      <dgm:prSet/>
      <dgm:spPr/>
      <dgm:t>
        <a:bodyPr/>
        <a:lstStyle/>
        <a:p>
          <a:endParaRPr lang="zh-TW" altLang="en-US"/>
        </a:p>
      </dgm:t>
    </dgm:pt>
    <dgm:pt modelId="{B4ADE43C-F89D-468B-8097-5AD2D5AEAB1E}" type="pres">
      <dgm:prSet presAssocID="{CCC7F615-DE96-4F7A-883D-82154B2AD0D8}" presName="Name0" presStyleCnt="0">
        <dgm:presLayoutVars>
          <dgm:dir/>
          <dgm:animLvl val="lvl"/>
          <dgm:resizeHandles val="exact"/>
        </dgm:presLayoutVars>
      </dgm:prSet>
      <dgm:spPr/>
    </dgm:pt>
    <dgm:pt modelId="{B7E768A9-E99F-4C51-9274-0AEA3AE0BE0E}" type="pres">
      <dgm:prSet presAssocID="{CCC7F615-DE96-4F7A-883D-82154B2AD0D8}" presName="tSp" presStyleCnt="0"/>
      <dgm:spPr/>
    </dgm:pt>
    <dgm:pt modelId="{7570F038-334E-4625-8141-CAB09C1626EB}" type="pres">
      <dgm:prSet presAssocID="{CCC7F615-DE96-4F7A-883D-82154B2AD0D8}" presName="bSp" presStyleCnt="0"/>
      <dgm:spPr/>
    </dgm:pt>
    <dgm:pt modelId="{E2A7BFDD-A7F2-4E1D-9EDE-98AB6AA5CF0E}" type="pres">
      <dgm:prSet presAssocID="{CCC7F615-DE96-4F7A-883D-82154B2AD0D8}" presName="process" presStyleCnt="0"/>
      <dgm:spPr/>
    </dgm:pt>
    <dgm:pt modelId="{E4D321B6-2EF7-4BB8-8B82-7E2E9DF42568}" type="pres">
      <dgm:prSet presAssocID="{E00A1F8F-C7D4-4F4E-88C7-D8E3C9E0AFDA}" presName="composite1" presStyleCnt="0"/>
      <dgm:spPr/>
    </dgm:pt>
    <dgm:pt modelId="{890C8AB5-82AF-4BCF-9B7A-B0976E5AA527}" type="pres">
      <dgm:prSet presAssocID="{E00A1F8F-C7D4-4F4E-88C7-D8E3C9E0AFDA}" presName="dummyNode1" presStyleLbl="node1" presStyleIdx="0" presStyleCnt="3"/>
      <dgm:spPr/>
    </dgm:pt>
    <dgm:pt modelId="{8EA773AC-38CE-4FEE-A385-746A5F5AF744}" type="pres">
      <dgm:prSet presAssocID="{E00A1F8F-C7D4-4F4E-88C7-D8E3C9E0AFDA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160CDDC-050D-4C34-988C-6C10B928C64E}" type="pres">
      <dgm:prSet presAssocID="{E00A1F8F-C7D4-4F4E-88C7-D8E3C9E0AFDA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AC7D286-8E4A-4321-81A8-EBEE12DCFA8F}" type="pres">
      <dgm:prSet presAssocID="{E00A1F8F-C7D4-4F4E-88C7-D8E3C9E0AFDA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936EA17-7851-47A3-AC1E-4838CC064682}" type="pres">
      <dgm:prSet presAssocID="{E00A1F8F-C7D4-4F4E-88C7-D8E3C9E0AFDA}" presName="connSite1" presStyleCnt="0"/>
      <dgm:spPr/>
    </dgm:pt>
    <dgm:pt modelId="{01C15230-ABD3-417C-B5FB-E87D3A378912}" type="pres">
      <dgm:prSet presAssocID="{21F99606-4392-4891-AFD8-4286A708D6EF}" presName="Name9" presStyleLbl="sibTrans2D1" presStyleIdx="0" presStyleCnt="2"/>
      <dgm:spPr/>
      <dgm:t>
        <a:bodyPr/>
        <a:lstStyle/>
        <a:p>
          <a:endParaRPr lang="zh-TW" altLang="en-US"/>
        </a:p>
      </dgm:t>
    </dgm:pt>
    <dgm:pt modelId="{EE0862AD-6EF6-4D9D-AAF7-EC0073E26934}" type="pres">
      <dgm:prSet presAssocID="{45198E8F-4FB9-4BD9-90D8-59D112F4C8CC}" presName="composite2" presStyleCnt="0"/>
      <dgm:spPr/>
    </dgm:pt>
    <dgm:pt modelId="{1562CDDB-7F22-4276-9111-1AFF1CFE0A62}" type="pres">
      <dgm:prSet presAssocID="{45198E8F-4FB9-4BD9-90D8-59D112F4C8CC}" presName="dummyNode2" presStyleLbl="node1" presStyleIdx="0" presStyleCnt="3"/>
      <dgm:spPr/>
    </dgm:pt>
    <dgm:pt modelId="{AA4FEDC0-8899-4E4B-ACDD-0D9E0E7F2DDE}" type="pres">
      <dgm:prSet presAssocID="{45198E8F-4FB9-4BD9-90D8-59D112F4C8CC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718BA2D-1673-4149-B72F-77D3E3073158}" type="pres">
      <dgm:prSet presAssocID="{45198E8F-4FB9-4BD9-90D8-59D112F4C8CC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99EA71E-3ABD-4BCA-920E-05411B0D9F1B}" type="pres">
      <dgm:prSet presAssocID="{45198E8F-4FB9-4BD9-90D8-59D112F4C8CC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365772C-8ACE-4C23-A68E-55E977A96DB7}" type="pres">
      <dgm:prSet presAssocID="{45198E8F-4FB9-4BD9-90D8-59D112F4C8CC}" presName="connSite2" presStyleCnt="0"/>
      <dgm:spPr/>
    </dgm:pt>
    <dgm:pt modelId="{AE4D99FA-6E95-4699-A68D-13C7484D6FF5}" type="pres">
      <dgm:prSet presAssocID="{E539118F-ED35-4538-8161-84F14C67BE33}" presName="Name18" presStyleLbl="sibTrans2D1" presStyleIdx="1" presStyleCnt="2"/>
      <dgm:spPr/>
      <dgm:t>
        <a:bodyPr/>
        <a:lstStyle/>
        <a:p>
          <a:endParaRPr lang="zh-TW" altLang="en-US"/>
        </a:p>
      </dgm:t>
    </dgm:pt>
    <dgm:pt modelId="{52E4247F-D666-429C-B5FC-2ACBC5362437}" type="pres">
      <dgm:prSet presAssocID="{0A0ACA31-BAAA-4EFF-BD2F-9BA5973648D6}" presName="composite1" presStyleCnt="0"/>
      <dgm:spPr/>
    </dgm:pt>
    <dgm:pt modelId="{F1FF50E3-6F73-4F39-A2C1-3652AC725D9B}" type="pres">
      <dgm:prSet presAssocID="{0A0ACA31-BAAA-4EFF-BD2F-9BA5973648D6}" presName="dummyNode1" presStyleLbl="node1" presStyleIdx="1" presStyleCnt="3"/>
      <dgm:spPr/>
    </dgm:pt>
    <dgm:pt modelId="{4F324A97-2753-4D00-8091-976C66DFE43A}" type="pres">
      <dgm:prSet presAssocID="{0A0ACA31-BAAA-4EFF-BD2F-9BA5973648D6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F86BCA4-37D0-4861-B32F-15D330D69D52}" type="pres">
      <dgm:prSet presAssocID="{0A0ACA31-BAAA-4EFF-BD2F-9BA5973648D6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FD72E2E-9790-47F4-8B2F-55FE857D258E}" type="pres">
      <dgm:prSet presAssocID="{0A0ACA31-BAAA-4EFF-BD2F-9BA5973648D6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BA49657-C7BF-49A8-8D54-7967F1DA3EC0}" type="pres">
      <dgm:prSet presAssocID="{0A0ACA31-BAAA-4EFF-BD2F-9BA5973648D6}" presName="connSite1" presStyleCnt="0"/>
      <dgm:spPr/>
    </dgm:pt>
  </dgm:ptLst>
  <dgm:cxnLst>
    <dgm:cxn modelId="{16121CEC-9245-4443-A95C-DB916993736C}" type="presOf" srcId="{4AF3E21E-073C-4267-8C3A-567F829C1FF5}" destId="{0718BA2D-1673-4149-B72F-77D3E3073158}" srcOrd="1" destOrd="2" presId="urn:microsoft.com/office/officeart/2005/8/layout/hProcess4"/>
    <dgm:cxn modelId="{B9D14704-8AB1-49B0-8013-6E203BD26568}" type="presOf" srcId="{886AA856-A31B-484F-8B43-9A265F57AA26}" destId="{0718BA2D-1673-4149-B72F-77D3E3073158}" srcOrd="1" destOrd="3" presId="urn:microsoft.com/office/officeart/2005/8/layout/hProcess4"/>
    <dgm:cxn modelId="{AE9EAE3B-E286-4434-AF0F-447415BC6A19}" srcId="{0A0ACA31-BAAA-4EFF-BD2F-9BA5973648D6}" destId="{CBE05145-67EB-4E8A-9875-98835AA797A4}" srcOrd="1" destOrd="0" parTransId="{BDDF25A1-6EB7-4FD9-8DAE-F70FCB84E38C}" sibTransId="{14B6CB7D-6A8C-4E04-855E-E37F3E44C289}"/>
    <dgm:cxn modelId="{654E958E-80BF-4DFC-849A-F77A171A2507}" srcId="{CCC7F615-DE96-4F7A-883D-82154B2AD0D8}" destId="{45198E8F-4FB9-4BD9-90D8-59D112F4C8CC}" srcOrd="1" destOrd="0" parTransId="{503D3C32-05D1-4BAE-B474-BB4998775304}" sibTransId="{E539118F-ED35-4538-8161-84F14C67BE33}"/>
    <dgm:cxn modelId="{8166F1AC-346F-485B-86A7-A0205D96F04D}" srcId="{CCC7F615-DE96-4F7A-883D-82154B2AD0D8}" destId="{0A0ACA31-BAAA-4EFF-BD2F-9BA5973648D6}" srcOrd="2" destOrd="0" parTransId="{F367C043-1ACD-4FE9-938A-5A0F74B7F005}" sibTransId="{B035CCBD-365D-4E05-980B-1C3F11E2A65C}"/>
    <dgm:cxn modelId="{2D1B81DA-4DE2-48D9-A30D-800E1462238C}" srcId="{45198E8F-4FB9-4BD9-90D8-59D112F4C8CC}" destId="{0DC506ED-A899-4899-82B0-06DC97D5B1F2}" srcOrd="1" destOrd="0" parTransId="{3850BD55-4862-4A9E-B1BA-47A8DE382994}" sibTransId="{FDA415F4-3FE7-44D3-A463-9012301BB95C}"/>
    <dgm:cxn modelId="{686CDF6F-3909-4AE4-B210-4FF904AEBA36}" type="presOf" srcId="{0DC506ED-A899-4899-82B0-06DC97D5B1F2}" destId="{0718BA2D-1673-4149-B72F-77D3E3073158}" srcOrd="1" destOrd="1" presId="urn:microsoft.com/office/officeart/2005/8/layout/hProcess4"/>
    <dgm:cxn modelId="{6EFDF8F2-204A-48BE-97EF-A12911A11011}" type="presOf" srcId="{D36AE7D4-F3E9-45B6-B4F7-D0EFADAFFE0E}" destId="{8EA773AC-38CE-4FEE-A385-746A5F5AF744}" srcOrd="0" destOrd="1" presId="urn:microsoft.com/office/officeart/2005/8/layout/hProcess4"/>
    <dgm:cxn modelId="{D10EE058-6507-4EA7-88CF-6E5E668E5DBA}" type="presOf" srcId="{FD925449-D650-4C07-ACFA-6A117E507A89}" destId="{2160CDDC-050D-4C34-988C-6C10B928C64E}" srcOrd="1" destOrd="0" presId="urn:microsoft.com/office/officeart/2005/8/layout/hProcess4"/>
    <dgm:cxn modelId="{ED49FC88-FC44-44B4-A34D-044B31B96437}" type="presOf" srcId="{CBE05145-67EB-4E8A-9875-98835AA797A4}" destId="{4F324A97-2753-4D00-8091-976C66DFE43A}" srcOrd="0" destOrd="1" presId="urn:microsoft.com/office/officeart/2005/8/layout/hProcess4"/>
    <dgm:cxn modelId="{863907DE-4C5D-401F-B9D3-E16EF0F58C73}" type="presOf" srcId="{E00A1F8F-C7D4-4F4E-88C7-D8E3C9E0AFDA}" destId="{AAC7D286-8E4A-4321-81A8-EBEE12DCFA8F}" srcOrd="0" destOrd="0" presId="urn:microsoft.com/office/officeart/2005/8/layout/hProcess4"/>
    <dgm:cxn modelId="{FBA7CCFF-A64F-46EE-A343-669F1FE23583}" srcId="{E00A1F8F-C7D4-4F4E-88C7-D8E3C9E0AFDA}" destId="{FD925449-D650-4C07-ACFA-6A117E507A89}" srcOrd="0" destOrd="0" parTransId="{76A59DAC-3C29-468D-B286-3111FE6569D5}" sibTransId="{5FC84230-D0F1-4496-996F-AAABB1210D1B}"/>
    <dgm:cxn modelId="{89331E48-D8B2-4926-AC21-1E9B2871FD8A}" type="presOf" srcId="{86B83850-5D38-4B2B-9BAC-DA07201BEDFE}" destId="{4F324A97-2753-4D00-8091-976C66DFE43A}" srcOrd="0" destOrd="0" presId="urn:microsoft.com/office/officeart/2005/8/layout/hProcess4"/>
    <dgm:cxn modelId="{DFFD145F-0629-4A16-98DA-9768F0F76D3C}" type="presOf" srcId="{FD925449-D650-4C07-ACFA-6A117E507A89}" destId="{8EA773AC-38CE-4FEE-A385-746A5F5AF744}" srcOrd="0" destOrd="0" presId="urn:microsoft.com/office/officeart/2005/8/layout/hProcess4"/>
    <dgm:cxn modelId="{97B3114F-38F1-4884-A4C4-C2B986DF04D5}" type="presOf" srcId="{8F8FED13-E855-4D78-9E17-E93BBB2A1AEE}" destId="{DF86BCA4-37D0-4861-B32F-15D330D69D52}" srcOrd="1" destOrd="2" presId="urn:microsoft.com/office/officeart/2005/8/layout/hProcess4"/>
    <dgm:cxn modelId="{FC25638E-1553-439B-B77A-F494AC9970DF}" srcId="{E00A1F8F-C7D4-4F4E-88C7-D8E3C9E0AFDA}" destId="{D36AE7D4-F3E9-45B6-B4F7-D0EFADAFFE0E}" srcOrd="1" destOrd="0" parTransId="{0E65A0E8-E911-402A-ABC6-305B32B3E4D8}" sibTransId="{CC9B06DB-FB02-4FDA-AF47-B427993587E7}"/>
    <dgm:cxn modelId="{521CF890-CDA7-44B2-8490-7D9A77780772}" type="presOf" srcId="{8F8FED13-E855-4D78-9E17-E93BBB2A1AEE}" destId="{4F324A97-2753-4D00-8091-976C66DFE43A}" srcOrd="0" destOrd="2" presId="urn:microsoft.com/office/officeart/2005/8/layout/hProcess4"/>
    <dgm:cxn modelId="{FCD10E10-0A35-42EA-925C-66831D48F9AB}" type="presOf" srcId="{21F99606-4392-4891-AFD8-4286A708D6EF}" destId="{01C15230-ABD3-417C-B5FB-E87D3A378912}" srcOrd="0" destOrd="0" presId="urn:microsoft.com/office/officeart/2005/8/layout/hProcess4"/>
    <dgm:cxn modelId="{7079FED4-1B3F-4572-B782-86D77696E505}" type="presOf" srcId="{D36AE7D4-F3E9-45B6-B4F7-D0EFADAFFE0E}" destId="{2160CDDC-050D-4C34-988C-6C10B928C64E}" srcOrd="1" destOrd="1" presId="urn:microsoft.com/office/officeart/2005/8/layout/hProcess4"/>
    <dgm:cxn modelId="{2BB85478-5DB7-4C2C-BE04-3A1991098A5E}" type="presOf" srcId="{0A0ACA31-BAAA-4EFF-BD2F-9BA5973648D6}" destId="{FFD72E2E-9790-47F4-8B2F-55FE857D258E}" srcOrd="0" destOrd="0" presId="urn:microsoft.com/office/officeart/2005/8/layout/hProcess4"/>
    <dgm:cxn modelId="{CB9361C3-C492-4374-807A-8AF79F254C91}" type="presOf" srcId="{0DC506ED-A899-4899-82B0-06DC97D5B1F2}" destId="{AA4FEDC0-8899-4E4B-ACDD-0D9E0E7F2DDE}" srcOrd="0" destOrd="1" presId="urn:microsoft.com/office/officeart/2005/8/layout/hProcess4"/>
    <dgm:cxn modelId="{65A81483-8C58-448D-A18F-379FBF562AB3}" type="presOf" srcId="{E539118F-ED35-4538-8161-84F14C67BE33}" destId="{AE4D99FA-6E95-4699-A68D-13C7484D6FF5}" srcOrd="0" destOrd="0" presId="urn:microsoft.com/office/officeart/2005/8/layout/hProcess4"/>
    <dgm:cxn modelId="{76CC2E32-A438-4B3A-B22E-97397464D318}" srcId="{0A0ACA31-BAAA-4EFF-BD2F-9BA5973648D6}" destId="{8F8FED13-E855-4D78-9E17-E93BBB2A1AEE}" srcOrd="2" destOrd="0" parTransId="{9189BAFC-A8AE-4BE7-904C-BA081433CB91}" sibTransId="{2C9FDF8D-4892-4D54-B8C2-CCC45C9A3B27}"/>
    <dgm:cxn modelId="{67C28CAF-1CD4-4D01-A0EB-79BBE42339D3}" type="presOf" srcId="{86B83850-5D38-4B2B-9BAC-DA07201BEDFE}" destId="{DF86BCA4-37D0-4861-B32F-15D330D69D52}" srcOrd="1" destOrd="0" presId="urn:microsoft.com/office/officeart/2005/8/layout/hProcess4"/>
    <dgm:cxn modelId="{D9A5E031-C746-4DAA-B5AD-AA082B77A257}" type="presOf" srcId="{F132344B-2521-4865-AD7A-E7B565B8346B}" destId="{0718BA2D-1673-4149-B72F-77D3E3073158}" srcOrd="1" destOrd="0" presId="urn:microsoft.com/office/officeart/2005/8/layout/hProcess4"/>
    <dgm:cxn modelId="{13D77D16-DBB4-4C4F-BF23-B3C46C10E739}" type="presOf" srcId="{45198E8F-4FB9-4BD9-90D8-59D112F4C8CC}" destId="{699EA71E-3ABD-4BCA-920E-05411B0D9F1B}" srcOrd="0" destOrd="0" presId="urn:microsoft.com/office/officeart/2005/8/layout/hProcess4"/>
    <dgm:cxn modelId="{B9DF8B44-F009-41DC-BDCB-F8D489E79D96}" srcId="{CCC7F615-DE96-4F7A-883D-82154B2AD0D8}" destId="{E00A1F8F-C7D4-4F4E-88C7-D8E3C9E0AFDA}" srcOrd="0" destOrd="0" parTransId="{B201547A-5061-42C9-8467-5157BF2C3AF1}" sibTransId="{21F99606-4392-4891-AFD8-4286A708D6EF}"/>
    <dgm:cxn modelId="{46059784-06CA-43A9-99EF-10B54595CDE5}" type="presOf" srcId="{CBE05145-67EB-4E8A-9875-98835AA797A4}" destId="{DF86BCA4-37D0-4861-B32F-15D330D69D52}" srcOrd="1" destOrd="1" presId="urn:microsoft.com/office/officeart/2005/8/layout/hProcess4"/>
    <dgm:cxn modelId="{7DBBEBEF-54B5-4670-A2B7-C7CC3F874A9C}" type="presOf" srcId="{F132344B-2521-4865-AD7A-E7B565B8346B}" destId="{AA4FEDC0-8899-4E4B-ACDD-0D9E0E7F2DDE}" srcOrd="0" destOrd="0" presId="urn:microsoft.com/office/officeart/2005/8/layout/hProcess4"/>
    <dgm:cxn modelId="{9D7D7AEC-DDD7-49FB-AA83-DEC89BEAAAB0}" type="presOf" srcId="{CCC7F615-DE96-4F7A-883D-82154B2AD0D8}" destId="{B4ADE43C-F89D-468B-8097-5AD2D5AEAB1E}" srcOrd="0" destOrd="0" presId="urn:microsoft.com/office/officeart/2005/8/layout/hProcess4"/>
    <dgm:cxn modelId="{2C4B434C-C513-486B-8A5B-677D84B9A671}" type="presOf" srcId="{4AF3E21E-073C-4267-8C3A-567F829C1FF5}" destId="{AA4FEDC0-8899-4E4B-ACDD-0D9E0E7F2DDE}" srcOrd="0" destOrd="2" presId="urn:microsoft.com/office/officeart/2005/8/layout/hProcess4"/>
    <dgm:cxn modelId="{3E1CB632-DF23-4EBA-AF4C-0E8AF5B7757B}" srcId="{0A0ACA31-BAAA-4EFF-BD2F-9BA5973648D6}" destId="{86B83850-5D38-4B2B-9BAC-DA07201BEDFE}" srcOrd="0" destOrd="0" parTransId="{B6A90883-055C-4C37-91DE-9DAE821429DF}" sibTransId="{D77D854C-89AC-41DB-BE07-4A50261F7576}"/>
    <dgm:cxn modelId="{74324A9C-0809-48FD-A03C-C4921D1F4022}" srcId="{45198E8F-4FB9-4BD9-90D8-59D112F4C8CC}" destId="{F132344B-2521-4865-AD7A-E7B565B8346B}" srcOrd="0" destOrd="0" parTransId="{AAB8960B-31EF-45C8-8370-86C767682239}" sibTransId="{F5C00D62-C879-4C57-9ABA-3E9B7141791C}"/>
    <dgm:cxn modelId="{C67E7DE1-D289-4CB8-A8C2-76A8ECBC8E87}" srcId="{45198E8F-4FB9-4BD9-90D8-59D112F4C8CC}" destId="{886AA856-A31B-484F-8B43-9A265F57AA26}" srcOrd="3" destOrd="0" parTransId="{75C54A06-486E-4503-9D3F-849551AF635C}" sibTransId="{73421D38-F043-404C-8788-93FDDD636CF7}"/>
    <dgm:cxn modelId="{2FE96453-0C8A-42F1-BA6F-380B243C0EC8}" srcId="{45198E8F-4FB9-4BD9-90D8-59D112F4C8CC}" destId="{4AF3E21E-073C-4267-8C3A-567F829C1FF5}" srcOrd="2" destOrd="0" parTransId="{6F511AC7-CE6F-4971-BEEB-82AB2E64D4BB}" sibTransId="{B2A083ED-CBCC-4A88-81F5-6D0E47AEA5B8}"/>
    <dgm:cxn modelId="{E56423F7-E580-4A84-A695-E0A47C6A3838}" type="presOf" srcId="{886AA856-A31B-484F-8B43-9A265F57AA26}" destId="{AA4FEDC0-8899-4E4B-ACDD-0D9E0E7F2DDE}" srcOrd="0" destOrd="3" presId="urn:microsoft.com/office/officeart/2005/8/layout/hProcess4"/>
    <dgm:cxn modelId="{4D2A9D8B-05F8-45E7-BE54-15B409D53644}" type="presParOf" srcId="{B4ADE43C-F89D-468B-8097-5AD2D5AEAB1E}" destId="{B7E768A9-E99F-4C51-9274-0AEA3AE0BE0E}" srcOrd="0" destOrd="0" presId="urn:microsoft.com/office/officeart/2005/8/layout/hProcess4"/>
    <dgm:cxn modelId="{E7983A26-BFCE-43A6-9B63-EF00CA50C13D}" type="presParOf" srcId="{B4ADE43C-F89D-468B-8097-5AD2D5AEAB1E}" destId="{7570F038-334E-4625-8141-CAB09C1626EB}" srcOrd="1" destOrd="0" presId="urn:microsoft.com/office/officeart/2005/8/layout/hProcess4"/>
    <dgm:cxn modelId="{28808C77-B3CA-4FB4-B1BC-1BFBC8888739}" type="presParOf" srcId="{B4ADE43C-F89D-468B-8097-5AD2D5AEAB1E}" destId="{E2A7BFDD-A7F2-4E1D-9EDE-98AB6AA5CF0E}" srcOrd="2" destOrd="0" presId="urn:microsoft.com/office/officeart/2005/8/layout/hProcess4"/>
    <dgm:cxn modelId="{3F864FD6-7D1B-4415-975E-3DE1706C4750}" type="presParOf" srcId="{E2A7BFDD-A7F2-4E1D-9EDE-98AB6AA5CF0E}" destId="{E4D321B6-2EF7-4BB8-8B82-7E2E9DF42568}" srcOrd="0" destOrd="0" presId="urn:microsoft.com/office/officeart/2005/8/layout/hProcess4"/>
    <dgm:cxn modelId="{A9477789-1565-4926-BFE0-2CD403B6B681}" type="presParOf" srcId="{E4D321B6-2EF7-4BB8-8B82-7E2E9DF42568}" destId="{890C8AB5-82AF-4BCF-9B7A-B0976E5AA527}" srcOrd="0" destOrd="0" presId="urn:microsoft.com/office/officeart/2005/8/layout/hProcess4"/>
    <dgm:cxn modelId="{80533B3F-1AEA-4BAC-96E8-A81D4E511454}" type="presParOf" srcId="{E4D321B6-2EF7-4BB8-8B82-7E2E9DF42568}" destId="{8EA773AC-38CE-4FEE-A385-746A5F5AF744}" srcOrd="1" destOrd="0" presId="urn:microsoft.com/office/officeart/2005/8/layout/hProcess4"/>
    <dgm:cxn modelId="{4A41DD1A-BFB1-4EE4-A501-E0E3475ADBB0}" type="presParOf" srcId="{E4D321B6-2EF7-4BB8-8B82-7E2E9DF42568}" destId="{2160CDDC-050D-4C34-988C-6C10B928C64E}" srcOrd="2" destOrd="0" presId="urn:microsoft.com/office/officeart/2005/8/layout/hProcess4"/>
    <dgm:cxn modelId="{6E467DC7-6093-453C-8943-54E95D1DE756}" type="presParOf" srcId="{E4D321B6-2EF7-4BB8-8B82-7E2E9DF42568}" destId="{AAC7D286-8E4A-4321-81A8-EBEE12DCFA8F}" srcOrd="3" destOrd="0" presId="urn:microsoft.com/office/officeart/2005/8/layout/hProcess4"/>
    <dgm:cxn modelId="{42D8B9D8-ED66-4BCF-9B31-0C913E9A0D07}" type="presParOf" srcId="{E4D321B6-2EF7-4BB8-8B82-7E2E9DF42568}" destId="{B936EA17-7851-47A3-AC1E-4838CC064682}" srcOrd="4" destOrd="0" presId="urn:microsoft.com/office/officeart/2005/8/layout/hProcess4"/>
    <dgm:cxn modelId="{58FEB6EC-EFED-46E0-93EE-530A0A97288D}" type="presParOf" srcId="{E2A7BFDD-A7F2-4E1D-9EDE-98AB6AA5CF0E}" destId="{01C15230-ABD3-417C-B5FB-E87D3A378912}" srcOrd="1" destOrd="0" presId="urn:microsoft.com/office/officeart/2005/8/layout/hProcess4"/>
    <dgm:cxn modelId="{D006025E-6405-4C3C-AFD7-08B81B13350F}" type="presParOf" srcId="{E2A7BFDD-A7F2-4E1D-9EDE-98AB6AA5CF0E}" destId="{EE0862AD-6EF6-4D9D-AAF7-EC0073E26934}" srcOrd="2" destOrd="0" presId="urn:microsoft.com/office/officeart/2005/8/layout/hProcess4"/>
    <dgm:cxn modelId="{A77CCFFA-AB64-41F1-941A-4052F506A79E}" type="presParOf" srcId="{EE0862AD-6EF6-4D9D-AAF7-EC0073E26934}" destId="{1562CDDB-7F22-4276-9111-1AFF1CFE0A62}" srcOrd="0" destOrd="0" presId="urn:microsoft.com/office/officeart/2005/8/layout/hProcess4"/>
    <dgm:cxn modelId="{4B0FBB59-A2F8-4A8D-9986-3E088B3BF65B}" type="presParOf" srcId="{EE0862AD-6EF6-4D9D-AAF7-EC0073E26934}" destId="{AA4FEDC0-8899-4E4B-ACDD-0D9E0E7F2DDE}" srcOrd="1" destOrd="0" presId="urn:microsoft.com/office/officeart/2005/8/layout/hProcess4"/>
    <dgm:cxn modelId="{C2A1E469-508E-427F-91D4-1E04493174A0}" type="presParOf" srcId="{EE0862AD-6EF6-4D9D-AAF7-EC0073E26934}" destId="{0718BA2D-1673-4149-B72F-77D3E3073158}" srcOrd="2" destOrd="0" presId="urn:microsoft.com/office/officeart/2005/8/layout/hProcess4"/>
    <dgm:cxn modelId="{825D1325-4C08-4764-8022-1F415AFADF81}" type="presParOf" srcId="{EE0862AD-6EF6-4D9D-AAF7-EC0073E26934}" destId="{699EA71E-3ABD-4BCA-920E-05411B0D9F1B}" srcOrd="3" destOrd="0" presId="urn:microsoft.com/office/officeart/2005/8/layout/hProcess4"/>
    <dgm:cxn modelId="{AE536DE6-326D-43AD-B60F-1632EC7D8305}" type="presParOf" srcId="{EE0862AD-6EF6-4D9D-AAF7-EC0073E26934}" destId="{C365772C-8ACE-4C23-A68E-55E977A96DB7}" srcOrd="4" destOrd="0" presId="urn:microsoft.com/office/officeart/2005/8/layout/hProcess4"/>
    <dgm:cxn modelId="{323EE811-9BA4-402F-879A-A1ACD9660739}" type="presParOf" srcId="{E2A7BFDD-A7F2-4E1D-9EDE-98AB6AA5CF0E}" destId="{AE4D99FA-6E95-4699-A68D-13C7484D6FF5}" srcOrd="3" destOrd="0" presId="urn:microsoft.com/office/officeart/2005/8/layout/hProcess4"/>
    <dgm:cxn modelId="{BB27FDEF-B850-48FB-B0F2-0EF5E481BA08}" type="presParOf" srcId="{E2A7BFDD-A7F2-4E1D-9EDE-98AB6AA5CF0E}" destId="{52E4247F-D666-429C-B5FC-2ACBC5362437}" srcOrd="4" destOrd="0" presId="urn:microsoft.com/office/officeart/2005/8/layout/hProcess4"/>
    <dgm:cxn modelId="{8F760836-77CA-42D2-824C-A4DD20EFF01D}" type="presParOf" srcId="{52E4247F-D666-429C-B5FC-2ACBC5362437}" destId="{F1FF50E3-6F73-4F39-A2C1-3652AC725D9B}" srcOrd="0" destOrd="0" presId="urn:microsoft.com/office/officeart/2005/8/layout/hProcess4"/>
    <dgm:cxn modelId="{2B0F61D7-D44E-4526-A18B-B4115FE8BB3B}" type="presParOf" srcId="{52E4247F-D666-429C-B5FC-2ACBC5362437}" destId="{4F324A97-2753-4D00-8091-976C66DFE43A}" srcOrd="1" destOrd="0" presId="urn:microsoft.com/office/officeart/2005/8/layout/hProcess4"/>
    <dgm:cxn modelId="{94A71630-7D90-4B21-A949-874A6211FEE7}" type="presParOf" srcId="{52E4247F-D666-429C-B5FC-2ACBC5362437}" destId="{DF86BCA4-37D0-4861-B32F-15D330D69D52}" srcOrd="2" destOrd="0" presId="urn:microsoft.com/office/officeart/2005/8/layout/hProcess4"/>
    <dgm:cxn modelId="{E22073D6-17DE-4DE9-98AD-FFA315B5E8E9}" type="presParOf" srcId="{52E4247F-D666-429C-B5FC-2ACBC5362437}" destId="{FFD72E2E-9790-47F4-8B2F-55FE857D258E}" srcOrd="3" destOrd="0" presId="urn:microsoft.com/office/officeart/2005/8/layout/hProcess4"/>
    <dgm:cxn modelId="{846795DB-F66E-4B13-8894-08006C28FFD6}" type="presParOf" srcId="{52E4247F-D666-429C-B5FC-2ACBC5362437}" destId="{8BA49657-C7BF-49A8-8D54-7967F1DA3EC0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CC7F615-DE96-4F7A-883D-82154B2AD0D8}" type="doc">
      <dgm:prSet loTypeId="urn:microsoft.com/office/officeart/2005/8/layout/hProcess4" loCatId="process" qsTypeId="urn:microsoft.com/office/officeart/2005/8/quickstyle/simple2" qsCatId="simple" csTypeId="urn:microsoft.com/office/officeart/2005/8/colors/colorful1" csCatId="colorful" phldr="1"/>
      <dgm:spPr/>
    </dgm:pt>
    <dgm:pt modelId="{E00A1F8F-C7D4-4F4E-88C7-D8E3C9E0AFDA}">
      <dgm:prSet phldrT="[文字]" custT="1"/>
      <dgm:spPr/>
      <dgm:t>
        <a:bodyPr/>
        <a:lstStyle/>
        <a:p>
          <a:r>
            <a:rPr lang="zh-TW" alt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暖身期</a:t>
          </a:r>
          <a:endParaRPr lang="zh-TW" alt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201547A-5061-42C9-8467-5157BF2C3AF1}" type="parTrans" cxnId="{B9DF8B44-F009-41DC-BDCB-F8D489E79D96}">
      <dgm:prSet/>
      <dgm:spPr/>
      <dgm:t>
        <a:bodyPr/>
        <a:lstStyle/>
        <a:p>
          <a:endParaRPr lang="zh-TW" altLang="en-US"/>
        </a:p>
      </dgm:t>
    </dgm:pt>
    <dgm:pt modelId="{21F99606-4392-4891-AFD8-4286A708D6EF}" type="sibTrans" cxnId="{B9DF8B44-F009-41DC-BDCB-F8D489E79D96}">
      <dgm:prSet/>
      <dgm:spPr/>
      <dgm:t>
        <a:bodyPr/>
        <a:lstStyle/>
        <a:p>
          <a:endParaRPr lang="zh-TW" altLang="en-US"/>
        </a:p>
      </dgm:t>
    </dgm:pt>
    <dgm:pt modelId="{45198E8F-4FB9-4BD9-90D8-59D112F4C8CC}">
      <dgm:prSet phldrT="[文字]" custT="1"/>
      <dgm:spPr/>
      <dgm:t>
        <a:bodyPr/>
        <a:lstStyle/>
        <a:p>
          <a:r>
            <a:rPr lang="zh-TW" alt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穩定期</a:t>
          </a:r>
          <a:endParaRPr lang="zh-TW" alt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03D3C32-05D1-4BAE-B474-BB4998775304}" type="parTrans" cxnId="{654E958E-80BF-4DFC-849A-F77A171A2507}">
      <dgm:prSet/>
      <dgm:spPr/>
      <dgm:t>
        <a:bodyPr/>
        <a:lstStyle/>
        <a:p>
          <a:endParaRPr lang="zh-TW" altLang="en-US"/>
        </a:p>
      </dgm:t>
    </dgm:pt>
    <dgm:pt modelId="{E539118F-ED35-4538-8161-84F14C67BE33}" type="sibTrans" cxnId="{654E958E-80BF-4DFC-849A-F77A171A2507}">
      <dgm:prSet/>
      <dgm:spPr/>
      <dgm:t>
        <a:bodyPr/>
        <a:lstStyle/>
        <a:p>
          <a:endParaRPr lang="zh-TW" altLang="en-US"/>
        </a:p>
      </dgm:t>
    </dgm:pt>
    <dgm:pt modelId="{0A0ACA31-BAAA-4EFF-BD2F-9BA5973648D6}">
      <dgm:prSet phldrT="[文字]" custT="1"/>
      <dgm:spPr/>
      <dgm:t>
        <a:bodyPr/>
        <a:lstStyle/>
        <a:p>
          <a:r>
            <a:rPr lang="zh-TW" alt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成長期</a:t>
          </a:r>
          <a:endParaRPr lang="zh-TW" alt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F367C043-1ACD-4FE9-938A-5A0F74B7F005}" type="parTrans" cxnId="{8166F1AC-346F-485B-86A7-A0205D96F04D}">
      <dgm:prSet/>
      <dgm:spPr/>
      <dgm:t>
        <a:bodyPr/>
        <a:lstStyle/>
        <a:p>
          <a:endParaRPr lang="zh-TW" altLang="en-US"/>
        </a:p>
      </dgm:t>
    </dgm:pt>
    <dgm:pt modelId="{B035CCBD-365D-4E05-980B-1C3F11E2A65C}" type="sibTrans" cxnId="{8166F1AC-346F-485B-86A7-A0205D96F04D}">
      <dgm:prSet/>
      <dgm:spPr/>
      <dgm:t>
        <a:bodyPr/>
        <a:lstStyle/>
        <a:p>
          <a:endParaRPr lang="zh-TW" altLang="en-US"/>
        </a:p>
      </dgm:t>
    </dgm:pt>
    <dgm:pt modelId="{FD925449-D650-4C07-ACFA-6A117E507A89}">
      <dgm:prSet custT="1"/>
      <dgm:spPr/>
      <dgm:t>
        <a:bodyPr/>
        <a:lstStyle/>
        <a:p>
          <a:r>
            <a:rPr lang="zh-TW" altLang="en-US" sz="2000" dirty="0" smtClean="0">
              <a:latin typeface="微軟正黑體" pitchFamily="34" charset="-120"/>
              <a:ea typeface="微軟正黑體" pitchFamily="34" charset="-120"/>
            </a:rPr>
            <a:t>一三五晨間教室</a:t>
          </a:r>
          <a:r>
            <a:rPr lang="en-US" altLang="zh-TW" sz="2000" dirty="0" smtClean="0">
              <a:latin typeface="微軟正黑體" pitchFamily="34" charset="-120"/>
              <a:ea typeface="微軟正黑體" pitchFamily="34" charset="-120"/>
            </a:rPr>
            <a:t>MSSR</a:t>
          </a:r>
          <a:endParaRPr lang="zh-TW" altLang="en-US" sz="2000" dirty="0">
            <a:latin typeface="微軟正黑體" pitchFamily="34" charset="-120"/>
            <a:ea typeface="微軟正黑體" pitchFamily="34" charset="-120"/>
          </a:endParaRPr>
        </a:p>
      </dgm:t>
    </dgm:pt>
    <dgm:pt modelId="{76A59DAC-3C29-468D-B286-3111FE6569D5}" type="parTrans" cxnId="{FBA7CCFF-A64F-46EE-A343-669F1FE23583}">
      <dgm:prSet/>
      <dgm:spPr/>
      <dgm:t>
        <a:bodyPr/>
        <a:lstStyle/>
        <a:p>
          <a:endParaRPr lang="zh-TW" altLang="en-US"/>
        </a:p>
      </dgm:t>
    </dgm:pt>
    <dgm:pt modelId="{5FC84230-D0F1-4496-996F-AAABB1210D1B}" type="sibTrans" cxnId="{FBA7CCFF-A64F-46EE-A343-669F1FE23583}">
      <dgm:prSet/>
      <dgm:spPr/>
      <dgm:t>
        <a:bodyPr/>
        <a:lstStyle/>
        <a:p>
          <a:endParaRPr lang="zh-TW" altLang="en-US"/>
        </a:p>
      </dgm:t>
    </dgm:pt>
    <dgm:pt modelId="{D36AE7D4-F3E9-45B6-B4F7-D0EFADAFFE0E}">
      <dgm:prSet custT="1"/>
      <dgm:spPr/>
      <dgm:t>
        <a:bodyPr/>
        <a:lstStyle/>
        <a:p>
          <a:r>
            <a:rPr lang="zh-TW" altLang="en-US" sz="2000" dirty="0" smtClean="0">
              <a:latin typeface="微軟正黑體" pitchFamily="34" charset="-120"/>
              <a:ea typeface="微軟正黑體" pitchFamily="34" charset="-120"/>
            </a:rPr>
            <a:t>週五定期會議</a:t>
          </a:r>
          <a:endParaRPr lang="en-US" altLang="zh-TW" sz="2000" dirty="0" smtClean="0">
            <a:latin typeface="微軟正黑體" pitchFamily="34" charset="-120"/>
            <a:ea typeface="微軟正黑體" pitchFamily="34" charset="-120"/>
          </a:endParaRPr>
        </a:p>
      </dgm:t>
    </dgm:pt>
    <dgm:pt modelId="{0E65A0E8-E911-402A-ABC6-305B32B3E4D8}" type="parTrans" cxnId="{FC25638E-1553-439B-B77A-F494AC9970DF}">
      <dgm:prSet/>
      <dgm:spPr/>
      <dgm:t>
        <a:bodyPr/>
        <a:lstStyle/>
        <a:p>
          <a:endParaRPr lang="zh-TW" altLang="en-US"/>
        </a:p>
      </dgm:t>
    </dgm:pt>
    <dgm:pt modelId="{CC9B06DB-FB02-4FDA-AF47-B427993587E7}" type="sibTrans" cxnId="{FC25638E-1553-439B-B77A-F494AC9970DF}">
      <dgm:prSet/>
      <dgm:spPr/>
      <dgm:t>
        <a:bodyPr/>
        <a:lstStyle/>
        <a:p>
          <a:endParaRPr lang="zh-TW" altLang="en-US"/>
        </a:p>
      </dgm:t>
    </dgm:pt>
    <dgm:pt modelId="{F132344B-2521-4865-AD7A-E7B565B8346B}">
      <dgm:prSet custT="1"/>
      <dgm:spPr/>
      <dgm:t>
        <a:bodyPr/>
        <a:lstStyle/>
        <a:p>
          <a:pPr>
            <a:lnSpc>
              <a:spcPts val="2800"/>
            </a:lnSpc>
            <a:spcAft>
              <a:spcPts val="0"/>
            </a:spcAft>
          </a:pPr>
          <a:r>
            <a:rPr lang="zh-TW" altLang="en-US" sz="2000" dirty="0" smtClean="0">
              <a:latin typeface="微軟正黑體" pitchFamily="34" charset="-120"/>
              <a:ea typeface="微軟正黑體" pitchFamily="34" charset="-120"/>
            </a:rPr>
            <a:t>週二教師晨會</a:t>
          </a:r>
          <a:r>
            <a:rPr lang="en-US" altLang="zh-TW" sz="2000" dirty="0" smtClean="0"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en-US" sz="2000" dirty="0" smtClean="0">
              <a:latin typeface="微軟正黑體" pitchFamily="34" charset="-120"/>
              <a:ea typeface="微軟正黑體" pitchFamily="34" charset="-120"/>
            </a:rPr>
            <a:t>故事媽媽</a:t>
          </a:r>
          <a:endParaRPr lang="zh-TW" altLang="en-US" sz="2000" dirty="0">
            <a:latin typeface="微軟正黑體" pitchFamily="34" charset="-120"/>
            <a:ea typeface="微軟正黑體" pitchFamily="34" charset="-120"/>
          </a:endParaRPr>
        </a:p>
      </dgm:t>
    </dgm:pt>
    <dgm:pt modelId="{AAB8960B-31EF-45C8-8370-86C767682239}" type="parTrans" cxnId="{74324A9C-0809-48FD-A03C-C4921D1F4022}">
      <dgm:prSet/>
      <dgm:spPr/>
      <dgm:t>
        <a:bodyPr/>
        <a:lstStyle/>
        <a:p>
          <a:endParaRPr lang="zh-TW" altLang="en-US"/>
        </a:p>
      </dgm:t>
    </dgm:pt>
    <dgm:pt modelId="{F5C00D62-C879-4C57-9ABA-3E9B7141791C}" type="sibTrans" cxnId="{74324A9C-0809-48FD-A03C-C4921D1F4022}">
      <dgm:prSet/>
      <dgm:spPr/>
      <dgm:t>
        <a:bodyPr/>
        <a:lstStyle/>
        <a:p>
          <a:endParaRPr lang="zh-TW" altLang="en-US"/>
        </a:p>
      </dgm:t>
    </dgm:pt>
    <dgm:pt modelId="{886AA856-A31B-484F-8B43-9A265F57AA26}">
      <dgm:prSet custT="1"/>
      <dgm:spPr/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endParaRPr lang="zh-TW" altLang="en-US" sz="2000" dirty="0">
            <a:latin typeface="微軟正黑體" pitchFamily="34" charset="-120"/>
            <a:ea typeface="微軟正黑體" pitchFamily="34" charset="-120"/>
          </a:endParaRPr>
        </a:p>
      </dgm:t>
    </dgm:pt>
    <dgm:pt modelId="{75C54A06-486E-4503-9D3F-849551AF635C}" type="parTrans" cxnId="{C67E7DE1-D289-4CB8-A8C2-76A8ECBC8E87}">
      <dgm:prSet/>
      <dgm:spPr/>
      <dgm:t>
        <a:bodyPr/>
        <a:lstStyle/>
        <a:p>
          <a:endParaRPr lang="zh-TW" altLang="en-US"/>
        </a:p>
      </dgm:t>
    </dgm:pt>
    <dgm:pt modelId="{73421D38-F043-404C-8788-93FDDD636CF7}" type="sibTrans" cxnId="{C67E7DE1-D289-4CB8-A8C2-76A8ECBC8E87}">
      <dgm:prSet/>
      <dgm:spPr/>
      <dgm:t>
        <a:bodyPr/>
        <a:lstStyle/>
        <a:p>
          <a:endParaRPr lang="zh-TW" altLang="en-US"/>
        </a:p>
      </dgm:t>
    </dgm:pt>
    <dgm:pt modelId="{0DC506ED-A899-4899-82B0-06DC97D5B1F2}">
      <dgm:prSet custT="1"/>
      <dgm:spPr/>
      <dgm:t>
        <a:bodyPr/>
        <a:lstStyle/>
        <a:p>
          <a:pPr>
            <a:lnSpc>
              <a:spcPts val="2800"/>
            </a:lnSpc>
            <a:spcAft>
              <a:spcPts val="0"/>
            </a:spcAft>
          </a:pPr>
          <a:r>
            <a:rPr lang="zh-TW" altLang="en-US" sz="2000" dirty="0" smtClean="0">
              <a:latin typeface="微軟正黑體" pitchFamily="34" charset="-120"/>
              <a:ea typeface="微軟正黑體" pitchFamily="34" charset="-120"/>
            </a:rPr>
            <a:t>週四 </a:t>
          </a:r>
          <a:r>
            <a:rPr lang="en-US" altLang="zh-TW" sz="2000" dirty="0" smtClean="0"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en-US" sz="2000" dirty="0" smtClean="0">
              <a:latin typeface="微軟正黑體" pitchFamily="34" charset="-120"/>
              <a:ea typeface="微軟正黑體" pitchFamily="34" charset="-120"/>
            </a:rPr>
            <a:t> 圖書館利用課</a:t>
          </a:r>
          <a:endParaRPr lang="zh-TW" altLang="en-US" sz="2000" dirty="0">
            <a:latin typeface="微軟正黑體" pitchFamily="34" charset="-120"/>
            <a:ea typeface="微軟正黑體" pitchFamily="34" charset="-120"/>
          </a:endParaRPr>
        </a:p>
      </dgm:t>
    </dgm:pt>
    <dgm:pt modelId="{3850BD55-4862-4A9E-B1BA-47A8DE382994}" type="parTrans" cxnId="{2D1B81DA-4DE2-48D9-A30D-800E1462238C}">
      <dgm:prSet/>
      <dgm:spPr/>
      <dgm:t>
        <a:bodyPr/>
        <a:lstStyle/>
        <a:p>
          <a:endParaRPr lang="zh-TW" altLang="en-US"/>
        </a:p>
      </dgm:t>
    </dgm:pt>
    <dgm:pt modelId="{FDA415F4-3FE7-44D3-A463-9012301BB95C}" type="sibTrans" cxnId="{2D1B81DA-4DE2-48D9-A30D-800E1462238C}">
      <dgm:prSet/>
      <dgm:spPr/>
      <dgm:t>
        <a:bodyPr/>
        <a:lstStyle/>
        <a:p>
          <a:endParaRPr lang="zh-TW" altLang="en-US"/>
        </a:p>
      </dgm:t>
    </dgm:pt>
    <dgm:pt modelId="{4AF3E21E-073C-4267-8C3A-567F829C1FF5}">
      <dgm:prSet custT="1"/>
      <dgm:spPr/>
      <dgm:t>
        <a:bodyPr/>
        <a:lstStyle/>
        <a:p>
          <a:pPr>
            <a:lnSpc>
              <a:spcPts val="2800"/>
            </a:lnSpc>
            <a:spcAft>
              <a:spcPts val="0"/>
            </a:spcAft>
          </a:pPr>
          <a:r>
            <a:rPr lang="zh-TW" altLang="en-US" sz="2000" dirty="0" smtClean="0">
              <a:latin typeface="微軟正黑體" pitchFamily="34" charset="-120"/>
              <a:ea typeface="微軟正黑體" pitchFamily="34" charset="-120"/>
            </a:rPr>
            <a:t>二期受訓教師</a:t>
          </a:r>
          <a:endParaRPr lang="zh-TW" altLang="en-US" sz="2000" dirty="0">
            <a:latin typeface="微軟正黑體" pitchFamily="34" charset="-120"/>
            <a:ea typeface="微軟正黑體" pitchFamily="34" charset="-120"/>
          </a:endParaRPr>
        </a:p>
      </dgm:t>
    </dgm:pt>
    <dgm:pt modelId="{6F511AC7-CE6F-4971-BEEB-82AB2E64D4BB}" type="parTrans" cxnId="{2FE96453-0C8A-42F1-BA6F-380B243C0EC8}">
      <dgm:prSet/>
      <dgm:spPr/>
      <dgm:t>
        <a:bodyPr/>
        <a:lstStyle/>
        <a:p>
          <a:endParaRPr lang="zh-TW" altLang="en-US"/>
        </a:p>
      </dgm:t>
    </dgm:pt>
    <dgm:pt modelId="{B2A083ED-CBCC-4A88-81F5-6D0E47AEA5B8}" type="sibTrans" cxnId="{2FE96453-0C8A-42F1-BA6F-380B243C0EC8}">
      <dgm:prSet/>
      <dgm:spPr/>
      <dgm:t>
        <a:bodyPr/>
        <a:lstStyle/>
        <a:p>
          <a:endParaRPr lang="zh-TW" altLang="en-US"/>
        </a:p>
      </dgm:t>
    </dgm:pt>
    <dgm:pt modelId="{86B83850-5D38-4B2B-9BAC-DA07201BEDFE}">
      <dgm:prSet custT="1"/>
      <dgm:spPr/>
      <dgm:t>
        <a:bodyPr/>
        <a:lstStyle/>
        <a:p>
          <a:pPr>
            <a:lnSpc>
              <a:spcPts val="2800"/>
            </a:lnSpc>
            <a:spcAft>
              <a:spcPts val="0"/>
            </a:spcAft>
          </a:pPr>
          <a:r>
            <a:rPr lang="zh-TW" altLang="en-US" sz="2000" dirty="0" smtClean="0">
              <a:latin typeface="微軟正黑體" pitchFamily="34" charset="-120"/>
              <a:ea typeface="微軟正黑體" pitchFamily="34" charset="-120"/>
            </a:rPr>
            <a:t>明日星球導入</a:t>
          </a:r>
          <a:endParaRPr lang="zh-TW" altLang="en-US" sz="2000" dirty="0">
            <a:latin typeface="微軟正黑體" pitchFamily="34" charset="-120"/>
            <a:ea typeface="微軟正黑體" pitchFamily="34" charset="-120"/>
          </a:endParaRPr>
        </a:p>
      </dgm:t>
    </dgm:pt>
    <dgm:pt modelId="{B6A90883-055C-4C37-91DE-9DAE821429DF}" type="parTrans" cxnId="{3E1CB632-DF23-4EBA-AF4C-0E8AF5B7757B}">
      <dgm:prSet/>
      <dgm:spPr/>
      <dgm:t>
        <a:bodyPr/>
        <a:lstStyle/>
        <a:p>
          <a:endParaRPr lang="zh-TW" altLang="en-US"/>
        </a:p>
      </dgm:t>
    </dgm:pt>
    <dgm:pt modelId="{D77D854C-89AC-41DB-BE07-4A50261F7576}" type="sibTrans" cxnId="{3E1CB632-DF23-4EBA-AF4C-0E8AF5B7757B}">
      <dgm:prSet/>
      <dgm:spPr/>
      <dgm:t>
        <a:bodyPr/>
        <a:lstStyle/>
        <a:p>
          <a:endParaRPr lang="zh-TW" altLang="en-US"/>
        </a:p>
      </dgm:t>
    </dgm:pt>
    <dgm:pt modelId="{CBE05145-67EB-4E8A-9875-98835AA797A4}">
      <dgm:prSet custT="1"/>
      <dgm:spPr/>
      <dgm:t>
        <a:bodyPr/>
        <a:lstStyle/>
        <a:p>
          <a:pPr>
            <a:lnSpc>
              <a:spcPts val="2800"/>
            </a:lnSpc>
            <a:spcAft>
              <a:spcPts val="0"/>
            </a:spcAft>
          </a:pPr>
          <a:r>
            <a:rPr lang="zh-TW" altLang="en-US" sz="2000" dirty="0" smtClean="0">
              <a:latin typeface="微軟正黑體" pitchFamily="34" charset="-120"/>
              <a:ea typeface="微軟正黑體" pitchFamily="34" charset="-120"/>
            </a:rPr>
            <a:t>登錄</a:t>
          </a:r>
          <a:r>
            <a:rPr lang="en-US" altLang="zh-TW" sz="2000" dirty="0" smtClean="0">
              <a:latin typeface="微軟正黑體" pitchFamily="34" charset="-120"/>
              <a:ea typeface="微軟正黑體" pitchFamily="34" charset="-120"/>
              <a:sym typeface="Wingdings" pitchFamily="2" charset="2"/>
            </a:rPr>
            <a:t></a:t>
          </a:r>
          <a:r>
            <a:rPr lang="zh-TW" altLang="en-US" sz="2000" dirty="0" smtClean="0">
              <a:latin typeface="微軟正黑體" pitchFamily="34" charset="-120"/>
              <a:ea typeface="微軟正黑體" pitchFamily="34" charset="-120"/>
              <a:sym typeface="Wingdings" pitchFamily="2" charset="2"/>
            </a:rPr>
            <a:t>進書</a:t>
          </a:r>
          <a:r>
            <a:rPr lang="en-US" altLang="zh-TW" sz="2000" dirty="0" smtClean="0">
              <a:latin typeface="微軟正黑體" pitchFamily="34" charset="-120"/>
              <a:ea typeface="微軟正黑體" pitchFamily="34" charset="-120"/>
              <a:sym typeface="Wingdings" pitchFamily="2" charset="2"/>
            </a:rPr>
            <a:t></a:t>
          </a:r>
          <a:r>
            <a:rPr lang="zh-TW" altLang="en-US" sz="2000" dirty="0" smtClean="0">
              <a:latin typeface="微軟正黑體" pitchFamily="34" charset="-120"/>
              <a:ea typeface="微軟正黑體" pitchFamily="34" charset="-120"/>
              <a:sym typeface="Wingdings" pitchFamily="2" charset="2"/>
            </a:rPr>
            <a:t>推薦</a:t>
          </a:r>
          <a:endParaRPr lang="zh-TW" altLang="en-US" sz="2000" dirty="0">
            <a:latin typeface="微軟正黑體" pitchFamily="34" charset="-120"/>
            <a:ea typeface="微軟正黑體" pitchFamily="34" charset="-120"/>
          </a:endParaRPr>
        </a:p>
      </dgm:t>
    </dgm:pt>
    <dgm:pt modelId="{BDDF25A1-6EB7-4FD9-8DAE-F70FCB84E38C}" type="parTrans" cxnId="{AE9EAE3B-E286-4434-AF0F-447415BC6A19}">
      <dgm:prSet/>
      <dgm:spPr/>
      <dgm:t>
        <a:bodyPr/>
        <a:lstStyle/>
        <a:p>
          <a:endParaRPr lang="zh-TW" altLang="en-US"/>
        </a:p>
      </dgm:t>
    </dgm:pt>
    <dgm:pt modelId="{14B6CB7D-6A8C-4E04-855E-E37F3E44C289}" type="sibTrans" cxnId="{AE9EAE3B-E286-4434-AF0F-447415BC6A19}">
      <dgm:prSet/>
      <dgm:spPr/>
      <dgm:t>
        <a:bodyPr/>
        <a:lstStyle/>
        <a:p>
          <a:endParaRPr lang="zh-TW" altLang="en-US"/>
        </a:p>
      </dgm:t>
    </dgm:pt>
    <dgm:pt modelId="{8F8FED13-E855-4D78-9E17-E93BBB2A1AEE}">
      <dgm:prSet custT="1"/>
      <dgm:spPr/>
      <dgm:t>
        <a:bodyPr/>
        <a:lstStyle/>
        <a:p>
          <a:pPr>
            <a:lnSpc>
              <a:spcPts val="2800"/>
            </a:lnSpc>
            <a:spcAft>
              <a:spcPts val="0"/>
            </a:spcAft>
          </a:pPr>
          <a:r>
            <a:rPr lang="zh-TW" altLang="en-US" sz="2000" dirty="0" smtClean="0">
              <a:latin typeface="微軟正黑體" pitchFamily="34" charset="-120"/>
              <a:ea typeface="微軟正黑體" pitchFamily="34" charset="-120"/>
            </a:rPr>
            <a:t>與書更親近</a:t>
          </a:r>
          <a:endParaRPr lang="zh-TW" altLang="en-US" sz="2000" dirty="0">
            <a:latin typeface="微軟正黑體" pitchFamily="34" charset="-120"/>
            <a:ea typeface="微軟正黑體" pitchFamily="34" charset="-120"/>
          </a:endParaRPr>
        </a:p>
      </dgm:t>
    </dgm:pt>
    <dgm:pt modelId="{9189BAFC-A8AE-4BE7-904C-BA081433CB91}" type="parTrans" cxnId="{76CC2E32-A438-4B3A-B22E-97397464D318}">
      <dgm:prSet/>
      <dgm:spPr/>
      <dgm:t>
        <a:bodyPr/>
        <a:lstStyle/>
        <a:p>
          <a:endParaRPr lang="zh-TW" altLang="en-US"/>
        </a:p>
      </dgm:t>
    </dgm:pt>
    <dgm:pt modelId="{2C9FDF8D-4892-4D54-B8C2-CCC45C9A3B27}" type="sibTrans" cxnId="{76CC2E32-A438-4B3A-B22E-97397464D318}">
      <dgm:prSet/>
      <dgm:spPr/>
      <dgm:t>
        <a:bodyPr/>
        <a:lstStyle/>
        <a:p>
          <a:endParaRPr lang="zh-TW" altLang="en-US"/>
        </a:p>
      </dgm:t>
    </dgm:pt>
    <dgm:pt modelId="{2E1D5E89-0DA6-464C-BF68-2F7B19C9D9F7}">
      <dgm:prSet custT="1"/>
      <dgm:spPr/>
      <dgm:t>
        <a:bodyPr/>
        <a:lstStyle/>
        <a:p>
          <a:pPr>
            <a:lnSpc>
              <a:spcPts val="2800"/>
            </a:lnSpc>
            <a:spcAft>
              <a:spcPts val="0"/>
            </a:spcAft>
          </a:pPr>
          <a:r>
            <a:rPr lang="zh-TW" altLang="en-US" sz="2000" dirty="0" smtClean="0">
              <a:latin typeface="微軟正黑體" pitchFamily="34" charset="-120"/>
              <a:ea typeface="微軟正黑體" pitchFamily="34" charset="-120"/>
            </a:rPr>
            <a:t>閱讀經驗交流</a:t>
          </a:r>
          <a:endParaRPr lang="zh-TW" altLang="en-US" sz="2000" dirty="0">
            <a:latin typeface="微軟正黑體" pitchFamily="34" charset="-120"/>
            <a:ea typeface="微軟正黑體" pitchFamily="34" charset="-120"/>
          </a:endParaRPr>
        </a:p>
      </dgm:t>
    </dgm:pt>
    <dgm:pt modelId="{76AF69DB-F346-40F6-BC4F-115475B3DA43}" type="parTrans" cxnId="{3EC1CE97-10CA-44EC-8931-EFF766B543AE}">
      <dgm:prSet/>
      <dgm:spPr/>
      <dgm:t>
        <a:bodyPr/>
        <a:lstStyle/>
        <a:p>
          <a:endParaRPr lang="zh-TW" altLang="en-US"/>
        </a:p>
      </dgm:t>
    </dgm:pt>
    <dgm:pt modelId="{5BAFD5E4-92D7-40CB-A534-40E14EF8AEE4}" type="sibTrans" cxnId="{3EC1CE97-10CA-44EC-8931-EFF766B543AE}">
      <dgm:prSet/>
      <dgm:spPr/>
      <dgm:t>
        <a:bodyPr/>
        <a:lstStyle/>
        <a:p>
          <a:endParaRPr lang="zh-TW" altLang="en-US"/>
        </a:p>
      </dgm:t>
    </dgm:pt>
    <dgm:pt modelId="{B4ADE43C-F89D-468B-8097-5AD2D5AEAB1E}" type="pres">
      <dgm:prSet presAssocID="{CCC7F615-DE96-4F7A-883D-82154B2AD0D8}" presName="Name0" presStyleCnt="0">
        <dgm:presLayoutVars>
          <dgm:dir/>
          <dgm:animLvl val="lvl"/>
          <dgm:resizeHandles val="exact"/>
        </dgm:presLayoutVars>
      </dgm:prSet>
      <dgm:spPr/>
    </dgm:pt>
    <dgm:pt modelId="{B7E768A9-E99F-4C51-9274-0AEA3AE0BE0E}" type="pres">
      <dgm:prSet presAssocID="{CCC7F615-DE96-4F7A-883D-82154B2AD0D8}" presName="tSp" presStyleCnt="0"/>
      <dgm:spPr/>
    </dgm:pt>
    <dgm:pt modelId="{7570F038-334E-4625-8141-CAB09C1626EB}" type="pres">
      <dgm:prSet presAssocID="{CCC7F615-DE96-4F7A-883D-82154B2AD0D8}" presName="bSp" presStyleCnt="0"/>
      <dgm:spPr/>
    </dgm:pt>
    <dgm:pt modelId="{E2A7BFDD-A7F2-4E1D-9EDE-98AB6AA5CF0E}" type="pres">
      <dgm:prSet presAssocID="{CCC7F615-DE96-4F7A-883D-82154B2AD0D8}" presName="process" presStyleCnt="0"/>
      <dgm:spPr/>
    </dgm:pt>
    <dgm:pt modelId="{E4D321B6-2EF7-4BB8-8B82-7E2E9DF42568}" type="pres">
      <dgm:prSet presAssocID="{E00A1F8F-C7D4-4F4E-88C7-D8E3C9E0AFDA}" presName="composite1" presStyleCnt="0"/>
      <dgm:spPr/>
    </dgm:pt>
    <dgm:pt modelId="{890C8AB5-82AF-4BCF-9B7A-B0976E5AA527}" type="pres">
      <dgm:prSet presAssocID="{E00A1F8F-C7D4-4F4E-88C7-D8E3C9E0AFDA}" presName="dummyNode1" presStyleLbl="node1" presStyleIdx="0" presStyleCnt="3"/>
      <dgm:spPr/>
    </dgm:pt>
    <dgm:pt modelId="{8EA773AC-38CE-4FEE-A385-746A5F5AF744}" type="pres">
      <dgm:prSet presAssocID="{E00A1F8F-C7D4-4F4E-88C7-D8E3C9E0AFDA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160CDDC-050D-4C34-988C-6C10B928C64E}" type="pres">
      <dgm:prSet presAssocID="{E00A1F8F-C7D4-4F4E-88C7-D8E3C9E0AFDA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AC7D286-8E4A-4321-81A8-EBEE12DCFA8F}" type="pres">
      <dgm:prSet presAssocID="{E00A1F8F-C7D4-4F4E-88C7-D8E3C9E0AFDA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936EA17-7851-47A3-AC1E-4838CC064682}" type="pres">
      <dgm:prSet presAssocID="{E00A1F8F-C7D4-4F4E-88C7-D8E3C9E0AFDA}" presName="connSite1" presStyleCnt="0"/>
      <dgm:spPr/>
    </dgm:pt>
    <dgm:pt modelId="{01C15230-ABD3-417C-B5FB-E87D3A378912}" type="pres">
      <dgm:prSet presAssocID="{21F99606-4392-4891-AFD8-4286A708D6EF}" presName="Name9" presStyleLbl="sibTrans2D1" presStyleIdx="0" presStyleCnt="2" custLinFactNeighborY="5614"/>
      <dgm:spPr/>
      <dgm:t>
        <a:bodyPr/>
        <a:lstStyle/>
        <a:p>
          <a:endParaRPr lang="zh-TW" altLang="en-US"/>
        </a:p>
      </dgm:t>
    </dgm:pt>
    <dgm:pt modelId="{EE0862AD-6EF6-4D9D-AAF7-EC0073E26934}" type="pres">
      <dgm:prSet presAssocID="{45198E8F-4FB9-4BD9-90D8-59D112F4C8CC}" presName="composite2" presStyleCnt="0"/>
      <dgm:spPr/>
    </dgm:pt>
    <dgm:pt modelId="{1562CDDB-7F22-4276-9111-1AFF1CFE0A62}" type="pres">
      <dgm:prSet presAssocID="{45198E8F-4FB9-4BD9-90D8-59D112F4C8CC}" presName="dummyNode2" presStyleLbl="node1" presStyleIdx="0" presStyleCnt="3"/>
      <dgm:spPr/>
    </dgm:pt>
    <dgm:pt modelId="{AA4FEDC0-8899-4E4B-ACDD-0D9E0E7F2DDE}" type="pres">
      <dgm:prSet presAssocID="{45198E8F-4FB9-4BD9-90D8-59D112F4C8CC}" presName="childNode2" presStyleLbl="bgAcc1" presStyleIdx="1" presStyleCnt="3" custScaleY="149461" custLinFactNeighborY="1126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718BA2D-1673-4149-B72F-77D3E3073158}" type="pres">
      <dgm:prSet presAssocID="{45198E8F-4FB9-4BD9-90D8-59D112F4C8CC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99EA71E-3ABD-4BCA-920E-05411B0D9F1B}" type="pres">
      <dgm:prSet presAssocID="{45198E8F-4FB9-4BD9-90D8-59D112F4C8CC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365772C-8ACE-4C23-A68E-55E977A96DB7}" type="pres">
      <dgm:prSet presAssocID="{45198E8F-4FB9-4BD9-90D8-59D112F4C8CC}" presName="connSite2" presStyleCnt="0"/>
      <dgm:spPr/>
    </dgm:pt>
    <dgm:pt modelId="{AE4D99FA-6E95-4699-A68D-13C7484D6FF5}" type="pres">
      <dgm:prSet presAssocID="{E539118F-ED35-4538-8161-84F14C67BE33}" presName="Name18" presStyleLbl="sibTrans2D1" presStyleIdx="1" presStyleCnt="2"/>
      <dgm:spPr/>
      <dgm:t>
        <a:bodyPr/>
        <a:lstStyle/>
        <a:p>
          <a:endParaRPr lang="zh-TW" altLang="en-US"/>
        </a:p>
      </dgm:t>
    </dgm:pt>
    <dgm:pt modelId="{52E4247F-D666-429C-B5FC-2ACBC5362437}" type="pres">
      <dgm:prSet presAssocID="{0A0ACA31-BAAA-4EFF-BD2F-9BA5973648D6}" presName="composite1" presStyleCnt="0"/>
      <dgm:spPr/>
    </dgm:pt>
    <dgm:pt modelId="{F1FF50E3-6F73-4F39-A2C1-3652AC725D9B}" type="pres">
      <dgm:prSet presAssocID="{0A0ACA31-BAAA-4EFF-BD2F-9BA5973648D6}" presName="dummyNode1" presStyleLbl="node1" presStyleIdx="1" presStyleCnt="3"/>
      <dgm:spPr/>
    </dgm:pt>
    <dgm:pt modelId="{4F324A97-2753-4D00-8091-976C66DFE43A}" type="pres">
      <dgm:prSet presAssocID="{0A0ACA31-BAAA-4EFF-BD2F-9BA5973648D6}" presName="childNode1" presStyleLbl="bgAcc1" presStyleIdx="2" presStyleCnt="3" custScaleX="123758" custScaleY="12340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F86BCA4-37D0-4861-B32F-15D330D69D52}" type="pres">
      <dgm:prSet presAssocID="{0A0ACA31-BAAA-4EFF-BD2F-9BA5973648D6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FD72E2E-9790-47F4-8B2F-55FE857D258E}" type="pres">
      <dgm:prSet presAssocID="{0A0ACA31-BAAA-4EFF-BD2F-9BA5973648D6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BA49657-C7BF-49A8-8D54-7967F1DA3EC0}" type="pres">
      <dgm:prSet presAssocID="{0A0ACA31-BAAA-4EFF-BD2F-9BA5973648D6}" presName="connSite1" presStyleCnt="0"/>
      <dgm:spPr/>
    </dgm:pt>
  </dgm:ptLst>
  <dgm:cxnLst>
    <dgm:cxn modelId="{AE9EAE3B-E286-4434-AF0F-447415BC6A19}" srcId="{0A0ACA31-BAAA-4EFF-BD2F-9BA5973648D6}" destId="{CBE05145-67EB-4E8A-9875-98835AA797A4}" srcOrd="1" destOrd="0" parTransId="{BDDF25A1-6EB7-4FD9-8DAE-F70FCB84E38C}" sibTransId="{14B6CB7D-6A8C-4E04-855E-E37F3E44C289}"/>
    <dgm:cxn modelId="{654E958E-80BF-4DFC-849A-F77A171A2507}" srcId="{CCC7F615-DE96-4F7A-883D-82154B2AD0D8}" destId="{45198E8F-4FB9-4BD9-90D8-59D112F4C8CC}" srcOrd="1" destOrd="0" parTransId="{503D3C32-05D1-4BAE-B474-BB4998775304}" sibTransId="{E539118F-ED35-4538-8161-84F14C67BE33}"/>
    <dgm:cxn modelId="{8166F1AC-346F-485B-86A7-A0205D96F04D}" srcId="{CCC7F615-DE96-4F7A-883D-82154B2AD0D8}" destId="{0A0ACA31-BAAA-4EFF-BD2F-9BA5973648D6}" srcOrd="2" destOrd="0" parTransId="{F367C043-1ACD-4FE9-938A-5A0F74B7F005}" sibTransId="{B035CCBD-365D-4E05-980B-1C3F11E2A65C}"/>
    <dgm:cxn modelId="{B90D1CAD-DAF2-4B80-8B94-B0FE3BBC6ED8}" type="presOf" srcId="{D36AE7D4-F3E9-45B6-B4F7-D0EFADAFFE0E}" destId="{8EA773AC-38CE-4FEE-A385-746A5F5AF744}" srcOrd="0" destOrd="1" presId="urn:microsoft.com/office/officeart/2005/8/layout/hProcess4"/>
    <dgm:cxn modelId="{2D1B81DA-4DE2-48D9-A30D-800E1462238C}" srcId="{45198E8F-4FB9-4BD9-90D8-59D112F4C8CC}" destId="{0DC506ED-A899-4899-82B0-06DC97D5B1F2}" srcOrd="1" destOrd="0" parTransId="{3850BD55-4862-4A9E-B1BA-47A8DE382994}" sibTransId="{FDA415F4-3FE7-44D3-A463-9012301BB95C}"/>
    <dgm:cxn modelId="{C2B87F42-15E7-4689-9376-09A79CF49F01}" type="presOf" srcId="{F132344B-2521-4865-AD7A-E7B565B8346B}" destId="{AA4FEDC0-8899-4E4B-ACDD-0D9E0E7F2DDE}" srcOrd="0" destOrd="0" presId="urn:microsoft.com/office/officeart/2005/8/layout/hProcess4"/>
    <dgm:cxn modelId="{FBA7CCFF-A64F-46EE-A343-669F1FE23583}" srcId="{E00A1F8F-C7D4-4F4E-88C7-D8E3C9E0AFDA}" destId="{FD925449-D650-4C07-ACFA-6A117E507A89}" srcOrd="0" destOrd="0" parTransId="{76A59DAC-3C29-468D-B286-3111FE6569D5}" sibTransId="{5FC84230-D0F1-4496-996F-AAABB1210D1B}"/>
    <dgm:cxn modelId="{0C2F02E8-94DC-4E63-BE15-DB817C8F6C91}" type="presOf" srcId="{E539118F-ED35-4538-8161-84F14C67BE33}" destId="{AE4D99FA-6E95-4699-A68D-13C7484D6FF5}" srcOrd="0" destOrd="0" presId="urn:microsoft.com/office/officeart/2005/8/layout/hProcess4"/>
    <dgm:cxn modelId="{FC25638E-1553-439B-B77A-F494AC9970DF}" srcId="{E00A1F8F-C7D4-4F4E-88C7-D8E3C9E0AFDA}" destId="{D36AE7D4-F3E9-45B6-B4F7-D0EFADAFFE0E}" srcOrd="1" destOrd="0" parTransId="{0E65A0E8-E911-402A-ABC6-305B32B3E4D8}" sibTransId="{CC9B06DB-FB02-4FDA-AF47-B427993587E7}"/>
    <dgm:cxn modelId="{DF020DA3-F467-46F5-AAC7-A1D98DF8FA4B}" type="presOf" srcId="{2E1D5E89-0DA6-464C-BF68-2F7B19C9D9F7}" destId="{DF86BCA4-37D0-4861-B32F-15D330D69D52}" srcOrd="1" destOrd="3" presId="urn:microsoft.com/office/officeart/2005/8/layout/hProcess4"/>
    <dgm:cxn modelId="{3AFC6AE8-8172-41FD-BECA-6A4E2B92AC69}" type="presOf" srcId="{E00A1F8F-C7D4-4F4E-88C7-D8E3C9E0AFDA}" destId="{AAC7D286-8E4A-4321-81A8-EBEE12DCFA8F}" srcOrd="0" destOrd="0" presId="urn:microsoft.com/office/officeart/2005/8/layout/hProcess4"/>
    <dgm:cxn modelId="{9993EA70-F151-4261-92E4-8FBCA4D625CD}" type="presOf" srcId="{4AF3E21E-073C-4267-8C3A-567F829C1FF5}" destId="{0718BA2D-1673-4149-B72F-77D3E3073158}" srcOrd="1" destOrd="2" presId="urn:microsoft.com/office/officeart/2005/8/layout/hProcess4"/>
    <dgm:cxn modelId="{0A049351-BFF4-4DA2-8B0F-7C7A2B6F45C8}" type="presOf" srcId="{45198E8F-4FB9-4BD9-90D8-59D112F4C8CC}" destId="{699EA71E-3ABD-4BCA-920E-05411B0D9F1B}" srcOrd="0" destOrd="0" presId="urn:microsoft.com/office/officeart/2005/8/layout/hProcess4"/>
    <dgm:cxn modelId="{12873A47-4DD8-433E-908A-2B2C334D6429}" type="presOf" srcId="{FD925449-D650-4C07-ACFA-6A117E507A89}" destId="{8EA773AC-38CE-4FEE-A385-746A5F5AF744}" srcOrd="0" destOrd="0" presId="urn:microsoft.com/office/officeart/2005/8/layout/hProcess4"/>
    <dgm:cxn modelId="{06C54E06-A038-4D2F-91CD-1403B4B9CDAC}" type="presOf" srcId="{8F8FED13-E855-4D78-9E17-E93BBB2A1AEE}" destId="{DF86BCA4-37D0-4861-B32F-15D330D69D52}" srcOrd="1" destOrd="2" presId="urn:microsoft.com/office/officeart/2005/8/layout/hProcess4"/>
    <dgm:cxn modelId="{76CC2E32-A438-4B3A-B22E-97397464D318}" srcId="{0A0ACA31-BAAA-4EFF-BD2F-9BA5973648D6}" destId="{8F8FED13-E855-4D78-9E17-E93BBB2A1AEE}" srcOrd="2" destOrd="0" parTransId="{9189BAFC-A8AE-4BE7-904C-BA081433CB91}" sibTransId="{2C9FDF8D-4892-4D54-B8C2-CCC45C9A3B27}"/>
    <dgm:cxn modelId="{6B63FE53-BE93-4CDD-B11C-49414424F721}" type="presOf" srcId="{F132344B-2521-4865-AD7A-E7B565B8346B}" destId="{0718BA2D-1673-4149-B72F-77D3E3073158}" srcOrd="1" destOrd="0" presId="urn:microsoft.com/office/officeart/2005/8/layout/hProcess4"/>
    <dgm:cxn modelId="{4B55F01C-791D-4306-A32E-6B5CB7BA3B98}" type="presOf" srcId="{886AA856-A31B-484F-8B43-9A265F57AA26}" destId="{AA4FEDC0-8899-4E4B-ACDD-0D9E0E7F2DDE}" srcOrd="0" destOrd="3" presId="urn:microsoft.com/office/officeart/2005/8/layout/hProcess4"/>
    <dgm:cxn modelId="{9662084F-3258-465C-9B90-221E91C2416F}" type="presOf" srcId="{FD925449-D650-4C07-ACFA-6A117E507A89}" destId="{2160CDDC-050D-4C34-988C-6C10B928C64E}" srcOrd="1" destOrd="0" presId="urn:microsoft.com/office/officeart/2005/8/layout/hProcess4"/>
    <dgm:cxn modelId="{A8C89419-C599-43DF-999C-26760D2C7DB0}" type="presOf" srcId="{D36AE7D4-F3E9-45B6-B4F7-D0EFADAFFE0E}" destId="{2160CDDC-050D-4C34-988C-6C10B928C64E}" srcOrd="1" destOrd="1" presId="urn:microsoft.com/office/officeart/2005/8/layout/hProcess4"/>
    <dgm:cxn modelId="{3EC1CE97-10CA-44EC-8931-EFF766B543AE}" srcId="{0A0ACA31-BAAA-4EFF-BD2F-9BA5973648D6}" destId="{2E1D5E89-0DA6-464C-BF68-2F7B19C9D9F7}" srcOrd="3" destOrd="0" parTransId="{76AF69DB-F346-40F6-BC4F-115475B3DA43}" sibTransId="{5BAFD5E4-92D7-40CB-A534-40E14EF8AEE4}"/>
    <dgm:cxn modelId="{B9DF8B44-F009-41DC-BDCB-F8D489E79D96}" srcId="{CCC7F615-DE96-4F7A-883D-82154B2AD0D8}" destId="{E00A1F8F-C7D4-4F4E-88C7-D8E3C9E0AFDA}" srcOrd="0" destOrd="0" parTransId="{B201547A-5061-42C9-8467-5157BF2C3AF1}" sibTransId="{21F99606-4392-4891-AFD8-4286A708D6EF}"/>
    <dgm:cxn modelId="{788373B3-EF25-4810-87DB-E542775FA1F2}" type="presOf" srcId="{21F99606-4392-4891-AFD8-4286A708D6EF}" destId="{01C15230-ABD3-417C-B5FB-E87D3A378912}" srcOrd="0" destOrd="0" presId="urn:microsoft.com/office/officeart/2005/8/layout/hProcess4"/>
    <dgm:cxn modelId="{3E1CB632-DF23-4EBA-AF4C-0E8AF5B7757B}" srcId="{0A0ACA31-BAAA-4EFF-BD2F-9BA5973648D6}" destId="{86B83850-5D38-4B2B-9BAC-DA07201BEDFE}" srcOrd="0" destOrd="0" parTransId="{B6A90883-055C-4C37-91DE-9DAE821429DF}" sibTransId="{D77D854C-89AC-41DB-BE07-4A50261F7576}"/>
    <dgm:cxn modelId="{5A8D03F8-D761-435E-9C3C-6FC1FC60E3C5}" type="presOf" srcId="{886AA856-A31B-484F-8B43-9A265F57AA26}" destId="{0718BA2D-1673-4149-B72F-77D3E3073158}" srcOrd="1" destOrd="3" presId="urn:microsoft.com/office/officeart/2005/8/layout/hProcess4"/>
    <dgm:cxn modelId="{B3BFB9B0-B568-4D46-B836-FB88BA16CF00}" type="presOf" srcId="{CBE05145-67EB-4E8A-9875-98835AA797A4}" destId="{DF86BCA4-37D0-4861-B32F-15D330D69D52}" srcOrd="1" destOrd="1" presId="urn:microsoft.com/office/officeart/2005/8/layout/hProcess4"/>
    <dgm:cxn modelId="{8BF03782-3B6A-40F3-9035-629F209C3B24}" type="presOf" srcId="{4AF3E21E-073C-4267-8C3A-567F829C1FF5}" destId="{AA4FEDC0-8899-4E4B-ACDD-0D9E0E7F2DDE}" srcOrd="0" destOrd="2" presId="urn:microsoft.com/office/officeart/2005/8/layout/hProcess4"/>
    <dgm:cxn modelId="{833DCB5F-0305-411E-B92E-EC95DC90091C}" type="presOf" srcId="{0A0ACA31-BAAA-4EFF-BD2F-9BA5973648D6}" destId="{FFD72E2E-9790-47F4-8B2F-55FE857D258E}" srcOrd="0" destOrd="0" presId="urn:microsoft.com/office/officeart/2005/8/layout/hProcess4"/>
    <dgm:cxn modelId="{31466724-CE0B-46B6-8124-1B19B07C4026}" type="presOf" srcId="{86B83850-5D38-4B2B-9BAC-DA07201BEDFE}" destId="{4F324A97-2753-4D00-8091-976C66DFE43A}" srcOrd="0" destOrd="0" presId="urn:microsoft.com/office/officeart/2005/8/layout/hProcess4"/>
    <dgm:cxn modelId="{74324A9C-0809-48FD-A03C-C4921D1F4022}" srcId="{45198E8F-4FB9-4BD9-90D8-59D112F4C8CC}" destId="{F132344B-2521-4865-AD7A-E7B565B8346B}" srcOrd="0" destOrd="0" parTransId="{AAB8960B-31EF-45C8-8370-86C767682239}" sibTransId="{F5C00D62-C879-4C57-9ABA-3E9B7141791C}"/>
    <dgm:cxn modelId="{DE457C6C-23DE-4626-8F00-6A29BFE5C304}" type="presOf" srcId="{8F8FED13-E855-4D78-9E17-E93BBB2A1AEE}" destId="{4F324A97-2753-4D00-8091-976C66DFE43A}" srcOrd="0" destOrd="2" presId="urn:microsoft.com/office/officeart/2005/8/layout/hProcess4"/>
    <dgm:cxn modelId="{C071732D-BAFE-4379-88FD-878A872E6AF1}" type="presOf" srcId="{0DC506ED-A899-4899-82B0-06DC97D5B1F2}" destId="{0718BA2D-1673-4149-B72F-77D3E3073158}" srcOrd="1" destOrd="1" presId="urn:microsoft.com/office/officeart/2005/8/layout/hProcess4"/>
    <dgm:cxn modelId="{B14F55FA-AAE6-438D-99C9-9CD81D20EAF9}" type="presOf" srcId="{CBE05145-67EB-4E8A-9875-98835AA797A4}" destId="{4F324A97-2753-4D00-8091-976C66DFE43A}" srcOrd="0" destOrd="1" presId="urn:microsoft.com/office/officeart/2005/8/layout/hProcess4"/>
    <dgm:cxn modelId="{C67E7DE1-D289-4CB8-A8C2-76A8ECBC8E87}" srcId="{45198E8F-4FB9-4BD9-90D8-59D112F4C8CC}" destId="{886AA856-A31B-484F-8B43-9A265F57AA26}" srcOrd="3" destOrd="0" parTransId="{75C54A06-486E-4503-9D3F-849551AF635C}" sibTransId="{73421D38-F043-404C-8788-93FDDD636CF7}"/>
    <dgm:cxn modelId="{9B2EEEE7-1C27-4522-AC4B-38271E0FF562}" type="presOf" srcId="{CCC7F615-DE96-4F7A-883D-82154B2AD0D8}" destId="{B4ADE43C-F89D-468B-8097-5AD2D5AEAB1E}" srcOrd="0" destOrd="0" presId="urn:microsoft.com/office/officeart/2005/8/layout/hProcess4"/>
    <dgm:cxn modelId="{206EF654-C527-4F05-9A41-7B7F6138EB7F}" type="presOf" srcId="{0DC506ED-A899-4899-82B0-06DC97D5B1F2}" destId="{AA4FEDC0-8899-4E4B-ACDD-0D9E0E7F2DDE}" srcOrd="0" destOrd="1" presId="urn:microsoft.com/office/officeart/2005/8/layout/hProcess4"/>
    <dgm:cxn modelId="{2FE96453-0C8A-42F1-BA6F-380B243C0EC8}" srcId="{45198E8F-4FB9-4BD9-90D8-59D112F4C8CC}" destId="{4AF3E21E-073C-4267-8C3A-567F829C1FF5}" srcOrd="2" destOrd="0" parTransId="{6F511AC7-CE6F-4971-BEEB-82AB2E64D4BB}" sibTransId="{B2A083ED-CBCC-4A88-81F5-6D0E47AEA5B8}"/>
    <dgm:cxn modelId="{05AD7BDB-D4EB-4C18-A4BE-279D4228993A}" type="presOf" srcId="{2E1D5E89-0DA6-464C-BF68-2F7B19C9D9F7}" destId="{4F324A97-2753-4D00-8091-976C66DFE43A}" srcOrd="0" destOrd="3" presId="urn:microsoft.com/office/officeart/2005/8/layout/hProcess4"/>
    <dgm:cxn modelId="{6397F444-7AE8-49CE-9814-BE76926973F9}" type="presOf" srcId="{86B83850-5D38-4B2B-9BAC-DA07201BEDFE}" destId="{DF86BCA4-37D0-4861-B32F-15D330D69D52}" srcOrd="1" destOrd="0" presId="urn:microsoft.com/office/officeart/2005/8/layout/hProcess4"/>
    <dgm:cxn modelId="{36705F52-DB07-4DF1-AD60-8E21921E8905}" type="presParOf" srcId="{B4ADE43C-F89D-468B-8097-5AD2D5AEAB1E}" destId="{B7E768A9-E99F-4C51-9274-0AEA3AE0BE0E}" srcOrd="0" destOrd="0" presId="urn:microsoft.com/office/officeart/2005/8/layout/hProcess4"/>
    <dgm:cxn modelId="{B357BCD4-315D-4474-BA4D-D8DB77F7C2D8}" type="presParOf" srcId="{B4ADE43C-F89D-468B-8097-5AD2D5AEAB1E}" destId="{7570F038-334E-4625-8141-CAB09C1626EB}" srcOrd="1" destOrd="0" presId="urn:microsoft.com/office/officeart/2005/8/layout/hProcess4"/>
    <dgm:cxn modelId="{5598CD1E-5D02-4D25-92BA-7D6AC5B12A5F}" type="presParOf" srcId="{B4ADE43C-F89D-468B-8097-5AD2D5AEAB1E}" destId="{E2A7BFDD-A7F2-4E1D-9EDE-98AB6AA5CF0E}" srcOrd="2" destOrd="0" presId="urn:microsoft.com/office/officeart/2005/8/layout/hProcess4"/>
    <dgm:cxn modelId="{759A3621-F467-4F6E-9B7F-7E078AEEAE4F}" type="presParOf" srcId="{E2A7BFDD-A7F2-4E1D-9EDE-98AB6AA5CF0E}" destId="{E4D321B6-2EF7-4BB8-8B82-7E2E9DF42568}" srcOrd="0" destOrd="0" presId="urn:microsoft.com/office/officeart/2005/8/layout/hProcess4"/>
    <dgm:cxn modelId="{2731D10E-8905-4144-841A-6DF4946366F1}" type="presParOf" srcId="{E4D321B6-2EF7-4BB8-8B82-7E2E9DF42568}" destId="{890C8AB5-82AF-4BCF-9B7A-B0976E5AA527}" srcOrd="0" destOrd="0" presId="urn:microsoft.com/office/officeart/2005/8/layout/hProcess4"/>
    <dgm:cxn modelId="{A69687D6-184F-4F35-9B05-65373A443BA4}" type="presParOf" srcId="{E4D321B6-2EF7-4BB8-8B82-7E2E9DF42568}" destId="{8EA773AC-38CE-4FEE-A385-746A5F5AF744}" srcOrd="1" destOrd="0" presId="urn:microsoft.com/office/officeart/2005/8/layout/hProcess4"/>
    <dgm:cxn modelId="{9CEA727E-AA73-4FEA-A5E1-EC0FA197955E}" type="presParOf" srcId="{E4D321B6-2EF7-4BB8-8B82-7E2E9DF42568}" destId="{2160CDDC-050D-4C34-988C-6C10B928C64E}" srcOrd="2" destOrd="0" presId="urn:microsoft.com/office/officeart/2005/8/layout/hProcess4"/>
    <dgm:cxn modelId="{78372846-01B8-482F-940C-108210E94FBE}" type="presParOf" srcId="{E4D321B6-2EF7-4BB8-8B82-7E2E9DF42568}" destId="{AAC7D286-8E4A-4321-81A8-EBEE12DCFA8F}" srcOrd="3" destOrd="0" presId="urn:microsoft.com/office/officeart/2005/8/layout/hProcess4"/>
    <dgm:cxn modelId="{E6585983-2450-4B8F-9EAE-3C9AA3B55884}" type="presParOf" srcId="{E4D321B6-2EF7-4BB8-8B82-7E2E9DF42568}" destId="{B936EA17-7851-47A3-AC1E-4838CC064682}" srcOrd="4" destOrd="0" presId="urn:microsoft.com/office/officeart/2005/8/layout/hProcess4"/>
    <dgm:cxn modelId="{440910D1-E2C8-4EF4-83AD-70B12939D76A}" type="presParOf" srcId="{E2A7BFDD-A7F2-4E1D-9EDE-98AB6AA5CF0E}" destId="{01C15230-ABD3-417C-B5FB-E87D3A378912}" srcOrd="1" destOrd="0" presId="urn:microsoft.com/office/officeart/2005/8/layout/hProcess4"/>
    <dgm:cxn modelId="{E6EA2AAD-2007-4BF4-91D4-1EEF51A2DF6F}" type="presParOf" srcId="{E2A7BFDD-A7F2-4E1D-9EDE-98AB6AA5CF0E}" destId="{EE0862AD-6EF6-4D9D-AAF7-EC0073E26934}" srcOrd="2" destOrd="0" presId="urn:microsoft.com/office/officeart/2005/8/layout/hProcess4"/>
    <dgm:cxn modelId="{EA58BFA3-3B74-4C04-A37F-D8A6DD2898AD}" type="presParOf" srcId="{EE0862AD-6EF6-4D9D-AAF7-EC0073E26934}" destId="{1562CDDB-7F22-4276-9111-1AFF1CFE0A62}" srcOrd="0" destOrd="0" presId="urn:microsoft.com/office/officeart/2005/8/layout/hProcess4"/>
    <dgm:cxn modelId="{0CA3C5D1-618C-4E62-AD81-7C9245B83191}" type="presParOf" srcId="{EE0862AD-6EF6-4D9D-AAF7-EC0073E26934}" destId="{AA4FEDC0-8899-4E4B-ACDD-0D9E0E7F2DDE}" srcOrd="1" destOrd="0" presId="urn:microsoft.com/office/officeart/2005/8/layout/hProcess4"/>
    <dgm:cxn modelId="{B2A733B6-ADA8-4AF6-99DD-6DBF8FF0771A}" type="presParOf" srcId="{EE0862AD-6EF6-4D9D-AAF7-EC0073E26934}" destId="{0718BA2D-1673-4149-B72F-77D3E3073158}" srcOrd="2" destOrd="0" presId="urn:microsoft.com/office/officeart/2005/8/layout/hProcess4"/>
    <dgm:cxn modelId="{8769867F-98CC-453D-8163-19908B016B30}" type="presParOf" srcId="{EE0862AD-6EF6-4D9D-AAF7-EC0073E26934}" destId="{699EA71E-3ABD-4BCA-920E-05411B0D9F1B}" srcOrd="3" destOrd="0" presId="urn:microsoft.com/office/officeart/2005/8/layout/hProcess4"/>
    <dgm:cxn modelId="{ADCAEDCB-5962-43C1-92D5-5D794DB2EE7A}" type="presParOf" srcId="{EE0862AD-6EF6-4D9D-AAF7-EC0073E26934}" destId="{C365772C-8ACE-4C23-A68E-55E977A96DB7}" srcOrd="4" destOrd="0" presId="urn:microsoft.com/office/officeart/2005/8/layout/hProcess4"/>
    <dgm:cxn modelId="{2F0A43DE-7901-4027-9B9D-6A5A1F9ABC0E}" type="presParOf" srcId="{E2A7BFDD-A7F2-4E1D-9EDE-98AB6AA5CF0E}" destId="{AE4D99FA-6E95-4699-A68D-13C7484D6FF5}" srcOrd="3" destOrd="0" presId="urn:microsoft.com/office/officeart/2005/8/layout/hProcess4"/>
    <dgm:cxn modelId="{C2FE1775-6908-4B58-91F5-1564429A0223}" type="presParOf" srcId="{E2A7BFDD-A7F2-4E1D-9EDE-98AB6AA5CF0E}" destId="{52E4247F-D666-429C-B5FC-2ACBC5362437}" srcOrd="4" destOrd="0" presId="urn:microsoft.com/office/officeart/2005/8/layout/hProcess4"/>
    <dgm:cxn modelId="{071AD28E-2246-4E7A-9D30-F439D7709FB9}" type="presParOf" srcId="{52E4247F-D666-429C-B5FC-2ACBC5362437}" destId="{F1FF50E3-6F73-4F39-A2C1-3652AC725D9B}" srcOrd="0" destOrd="0" presId="urn:microsoft.com/office/officeart/2005/8/layout/hProcess4"/>
    <dgm:cxn modelId="{4AA953B0-6426-4FF9-BCAB-DA6673CCA753}" type="presParOf" srcId="{52E4247F-D666-429C-B5FC-2ACBC5362437}" destId="{4F324A97-2753-4D00-8091-976C66DFE43A}" srcOrd="1" destOrd="0" presId="urn:microsoft.com/office/officeart/2005/8/layout/hProcess4"/>
    <dgm:cxn modelId="{9DF73F1D-09E4-4F3B-B442-D7D1408D60D4}" type="presParOf" srcId="{52E4247F-D666-429C-B5FC-2ACBC5362437}" destId="{DF86BCA4-37D0-4861-B32F-15D330D69D52}" srcOrd="2" destOrd="0" presId="urn:microsoft.com/office/officeart/2005/8/layout/hProcess4"/>
    <dgm:cxn modelId="{39737AE9-40D0-42BC-B21B-C6B827413E0D}" type="presParOf" srcId="{52E4247F-D666-429C-B5FC-2ACBC5362437}" destId="{FFD72E2E-9790-47F4-8B2F-55FE857D258E}" srcOrd="3" destOrd="0" presId="urn:microsoft.com/office/officeart/2005/8/layout/hProcess4"/>
    <dgm:cxn modelId="{1DF2A9C4-B4E0-4BFD-8B1C-AEEEB25C58F1}" type="presParOf" srcId="{52E4247F-D666-429C-B5FC-2ACBC5362437}" destId="{8BA49657-C7BF-49A8-8D54-7967F1DA3EC0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4538EC9-0D32-4046-948B-DC34B5713B9C}" type="doc">
      <dgm:prSet loTypeId="urn:microsoft.com/office/officeart/2005/8/layout/hierarchy6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9B497EFF-C58C-48F1-ACDF-7E5070948A64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校長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EF2D6252-B3A6-4EA5-BB4E-35B8023302B6}" type="parTrans" cxnId="{75DF2D40-51B1-4D1A-8018-1BEEAF4914BF}">
      <dgm:prSet/>
      <dgm:spPr/>
      <dgm:t>
        <a:bodyPr/>
        <a:lstStyle/>
        <a:p>
          <a:endParaRPr lang="zh-TW" altLang="en-US"/>
        </a:p>
      </dgm:t>
    </dgm:pt>
    <dgm:pt modelId="{769EF6F8-1FD7-416A-8055-F72C250BC899}" type="sibTrans" cxnId="{75DF2D40-51B1-4D1A-8018-1BEEAF4914BF}">
      <dgm:prSet/>
      <dgm:spPr/>
      <dgm:t>
        <a:bodyPr/>
        <a:lstStyle/>
        <a:p>
          <a:endParaRPr lang="zh-TW" altLang="en-US"/>
        </a:p>
      </dgm:t>
    </dgm:pt>
    <dgm:pt modelId="{764588AB-35E7-4B2B-864A-C0E9E8B4EEE5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教務處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927F2798-EAAD-49C1-9F40-BD17603BEC6F}" type="parTrans" cxnId="{1C759469-A1B4-40BE-BF35-73E0E70B31F3}">
      <dgm:prSet/>
      <dgm:spPr/>
      <dgm:t>
        <a:bodyPr/>
        <a:lstStyle/>
        <a:p>
          <a:endParaRPr lang="zh-TW" altLang="en-US"/>
        </a:p>
      </dgm:t>
    </dgm:pt>
    <dgm:pt modelId="{DB163AD0-7FA1-4298-AA95-F6A569951A55}" type="sibTrans" cxnId="{1C759469-A1B4-40BE-BF35-73E0E70B31F3}">
      <dgm:prSet/>
      <dgm:spPr/>
      <dgm:t>
        <a:bodyPr/>
        <a:lstStyle/>
        <a:p>
          <a:endParaRPr lang="zh-TW" altLang="en-US"/>
        </a:p>
      </dgm:t>
    </dgm:pt>
    <dgm:pt modelId="{85B5FB38-C021-4F37-8D4B-DCD98E979C5F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學務處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F076E4A5-104D-4368-9420-72515F7BA599}" type="parTrans" cxnId="{CEBD5508-834F-450B-BF6D-B76DC4157D67}">
      <dgm:prSet/>
      <dgm:spPr/>
      <dgm:t>
        <a:bodyPr/>
        <a:lstStyle/>
        <a:p>
          <a:endParaRPr lang="zh-TW" altLang="en-US"/>
        </a:p>
      </dgm:t>
    </dgm:pt>
    <dgm:pt modelId="{CC21D2D1-2974-4C01-8178-D5A5C14F571A}" type="sibTrans" cxnId="{CEBD5508-834F-450B-BF6D-B76DC4157D67}">
      <dgm:prSet/>
      <dgm:spPr/>
      <dgm:t>
        <a:bodyPr/>
        <a:lstStyle/>
        <a:p>
          <a:endParaRPr lang="zh-TW" altLang="en-US"/>
        </a:p>
      </dgm:t>
    </dgm:pt>
    <dgm:pt modelId="{1A824AD3-43C6-4A45-97F6-F7341A988184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總務處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3E8153CE-2831-4C41-99B4-6E68E8CF75CE}" type="parTrans" cxnId="{C634EF87-D321-4B90-80B9-31678D3D1A28}">
      <dgm:prSet/>
      <dgm:spPr/>
      <dgm:t>
        <a:bodyPr/>
        <a:lstStyle/>
        <a:p>
          <a:endParaRPr lang="zh-TW" altLang="en-US"/>
        </a:p>
      </dgm:t>
    </dgm:pt>
    <dgm:pt modelId="{32EBF6B7-91F7-434A-8661-CDBA58F11FA8}" type="sibTrans" cxnId="{C634EF87-D321-4B90-80B9-31678D3D1A28}">
      <dgm:prSet/>
      <dgm:spPr/>
      <dgm:t>
        <a:bodyPr/>
        <a:lstStyle/>
        <a:p>
          <a:endParaRPr lang="zh-TW" altLang="en-US"/>
        </a:p>
      </dgm:t>
    </dgm:pt>
    <dgm:pt modelId="{CDCEAF8B-5900-4B55-939C-F873118770F0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輔導處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5FA0E737-6856-400B-AC0B-890C80410E5C}" type="parTrans" cxnId="{285EA715-A6B8-4C81-BCC0-F451AA80B92F}">
      <dgm:prSet/>
      <dgm:spPr/>
      <dgm:t>
        <a:bodyPr/>
        <a:lstStyle/>
        <a:p>
          <a:endParaRPr lang="zh-TW" altLang="en-US"/>
        </a:p>
      </dgm:t>
    </dgm:pt>
    <dgm:pt modelId="{32129EB9-37CC-49C4-8D0A-1ACC1B340D0D}" type="sibTrans" cxnId="{285EA715-A6B8-4C81-BCC0-F451AA80B92F}">
      <dgm:prSet/>
      <dgm:spPr/>
      <dgm:t>
        <a:bodyPr/>
        <a:lstStyle/>
        <a:p>
          <a:endParaRPr lang="zh-TW" altLang="en-US"/>
        </a:p>
      </dgm:t>
    </dgm:pt>
    <dgm:pt modelId="{65E9B294-C441-4F37-BA4D-EF17CA91E9BE}" type="pres">
      <dgm:prSet presAssocID="{44538EC9-0D32-4046-948B-DC34B5713B9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84BD91C-8DC9-422D-88EC-17A2BF886432}" type="pres">
      <dgm:prSet presAssocID="{44538EC9-0D32-4046-948B-DC34B5713B9C}" presName="hierFlow" presStyleCnt="0"/>
      <dgm:spPr/>
    </dgm:pt>
    <dgm:pt modelId="{592E4AA9-8F9E-4EFF-8315-CC61AE58BB04}" type="pres">
      <dgm:prSet presAssocID="{44538EC9-0D32-4046-948B-DC34B5713B9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BB8785BC-E516-4AB8-8E57-9B096FEACCDC}" type="pres">
      <dgm:prSet presAssocID="{9B497EFF-C58C-48F1-ACDF-7E5070948A64}" presName="Name14" presStyleCnt="0"/>
      <dgm:spPr/>
    </dgm:pt>
    <dgm:pt modelId="{AC299A52-059F-4B1F-8749-AD46C4A94D63}" type="pres">
      <dgm:prSet presAssocID="{9B497EFF-C58C-48F1-ACDF-7E5070948A64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023B1AB-7292-4BBB-B30C-6BBEF4E43B55}" type="pres">
      <dgm:prSet presAssocID="{9B497EFF-C58C-48F1-ACDF-7E5070948A64}" presName="hierChild2" presStyleCnt="0"/>
      <dgm:spPr/>
    </dgm:pt>
    <dgm:pt modelId="{1C5614B5-08AE-4C64-A55C-2138E023CA8F}" type="pres">
      <dgm:prSet presAssocID="{927F2798-EAAD-49C1-9F40-BD17603BEC6F}" presName="Name19" presStyleLbl="parChTrans1D2" presStyleIdx="0" presStyleCnt="4"/>
      <dgm:spPr/>
      <dgm:t>
        <a:bodyPr/>
        <a:lstStyle/>
        <a:p>
          <a:endParaRPr lang="zh-TW" altLang="en-US"/>
        </a:p>
      </dgm:t>
    </dgm:pt>
    <dgm:pt modelId="{24D00D92-C562-43E8-9214-5DEC11F61839}" type="pres">
      <dgm:prSet presAssocID="{764588AB-35E7-4B2B-864A-C0E9E8B4EEE5}" presName="Name21" presStyleCnt="0"/>
      <dgm:spPr/>
    </dgm:pt>
    <dgm:pt modelId="{0CB69428-BFE9-447D-939B-F588AE919453}" type="pres">
      <dgm:prSet presAssocID="{764588AB-35E7-4B2B-864A-C0E9E8B4EEE5}" presName="level2Shape" presStyleLbl="node2" presStyleIdx="0" presStyleCnt="4"/>
      <dgm:spPr/>
      <dgm:t>
        <a:bodyPr/>
        <a:lstStyle/>
        <a:p>
          <a:endParaRPr lang="zh-TW" altLang="en-US"/>
        </a:p>
      </dgm:t>
    </dgm:pt>
    <dgm:pt modelId="{4FB0712E-AE98-4E0C-835C-EF431D46ADC8}" type="pres">
      <dgm:prSet presAssocID="{764588AB-35E7-4B2B-864A-C0E9E8B4EEE5}" presName="hierChild3" presStyleCnt="0"/>
      <dgm:spPr/>
    </dgm:pt>
    <dgm:pt modelId="{D3DB7287-A7EF-4ADE-AF31-920AD672903D}" type="pres">
      <dgm:prSet presAssocID="{F076E4A5-104D-4368-9420-72515F7BA599}" presName="Name19" presStyleLbl="parChTrans1D2" presStyleIdx="1" presStyleCnt="4"/>
      <dgm:spPr/>
      <dgm:t>
        <a:bodyPr/>
        <a:lstStyle/>
        <a:p>
          <a:endParaRPr lang="zh-TW" altLang="en-US"/>
        </a:p>
      </dgm:t>
    </dgm:pt>
    <dgm:pt modelId="{5FAE608A-391B-40E0-B3EB-95DEB218674B}" type="pres">
      <dgm:prSet presAssocID="{85B5FB38-C021-4F37-8D4B-DCD98E979C5F}" presName="Name21" presStyleCnt="0"/>
      <dgm:spPr/>
    </dgm:pt>
    <dgm:pt modelId="{7A14A125-76B2-44F6-A491-A21D4B94B27C}" type="pres">
      <dgm:prSet presAssocID="{85B5FB38-C021-4F37-8D4B-DCD98E979C5F}" presName="level2Shape" presStyleLbl="node2" presStyleIdx="1" presStyleCnt="4"/>
      <dgm:spPr/>
      <dgm:t>
        <a:bodyPr/>
        <a:lstStyle/>
        <a:p>
          <a:endParaRPr lang="zh-TW" altLang="en-US"/>
        </a:p>
      </dgm:t>
    </dgm:pt>
    <dgm:pt modelId="{2BEB8E89-DB90-4587-811F-878FBEEA9126}" type="pres">
      <dgm:prSet presAssocID="{85B5FB38-C021-4F37-8D4B-DCD98E979C5F}" presName="hierChild3" presStyleCnt="0"/>
      <dgm:spPr/>
    </dgm:pt>
    <dgm:pt modelId="{A3052AD4-A113-48FE-BC3A-0954D292B8D8}" type="pres">
      <dgm:prSet presAssocID="{3E8153CE-2831-4C41-99B4-6E68E8CF75CE}" presName="Name19" presStyleLbl="parChTrans1D2" presStyleIdx="2" presStyleCnt="4"/>
      <dgm:spPr/>
      <dgm:t>
        <a:bodyPr/>
        <a:lstStyle/>
        <a:p>
          <a:endParaRPr lang="zh-TW" altLang="en-US"/>
        </a:p>
      </dgm:t>
    </dgm:pt>
    <dgm:pt modelId="{5110957E-8229-456E-B926-5D8D3419EB84}" type="pres">
      <dgm:prSet presAssocID="{1A824AD3-43C6-4A45-97F6-F7341A988184}" presName="Name21" presStyleCnt="0"/>
      <dgm:spPr/>
    </dgm:pt>
    <dgm:pt modelId="{3234FF84-7654-4479-8238-274050C94A64}" type="pres">
      <dgm:prSet presAssocID="{1A824AD3-43C6-4A45-97F6-F7341A988184}" presName="level2Shape" presStyleLbl="node2" presStyleIdx="2" presStyleCnt="4"/>
      <dgm:spPr/>
      <dgm:t>
        <a:bodyPr/>
        <a:lstStyle/>
        <a:p>
          <a:endParaRPr lang="zh-TW" altLang="en-US"/>
        </a:p>
      </dgm:t>
    </dgm:pt>
    <dgm:pt modelId="{2CF668C3-CB52-4508-8938-4AD622D9CAF5}" type="pres">
      <dgm:prSet presAssocID="{1A824AD3-43C6-4A45-97F6-F7341A988184}" presName="hierChild3" presStyleCnt="0"/>
      <dgm:spPr/>
    </dgm:pt>
    <dgm:pt modelId="{3644A0AD-D910-4D3C-9AFA-E60E6DF5988B}" type="pres">
      <dgm:prSet presAssocID="{5FA0E737-6856-400B-AC0B-890C80410E5C}" presName="Name19" presStyleLbl="parChTrans1D2" presStyleIdx="3" presStyleCnt="4"/>
      <dgm:spPr/>
      <dgm:t>
        <a:bodyPr/>
        <a:lstStyle/>
        <a:p>
          <a:endParaRPr lang="zh-TW" altLang="en-US"/>
        </a:p>
      </dgm:t>
    </dgm:pt>
    <dgm:pt modelId="{8DDE6E6C-9BAD-4005-921E-A33CCA7320AE}" type="pres">
      <dgm:prSet presAssocID="{CDCEAF8B-5900-4B55-939C-F873118770F0}" presName="Name21" presStyleCnt="0"/>
      <dgm:spPr/>
    </dgm:pt>
    <dgm:pt modelId="{329E810A-5DED-4720-B99E-A50D356B7CA0}" type="pres">
      <dgm:prSet presAssocID="{CDCEAF8B-5900-4B55-939C-F873118770F0}" presName="level2Shape" presStyleLbl="node2" presStyleIdx="3" presStyleCnt="4"/>
      <dgm:spPr/>
      <dgm:t>
        <a:bodyPr/>
        <a:lstStyle/>
        <a:p>
          <a:endParaRPr lang="zh-TW" altLang="en-US"/>
        </a:p>
      </dgm:t>
    </dgm:pt>
    <dgm:pt modelId="{94BD81BD-B102-4086-B173-C0E40FF82CA2}" type="pres">
      <dgm:prSet presAssocID="{CDCEAF8B-5900-4B55-939C-F873118770F0}" presName="hierChild3" presStyleCnt="0"/>
      <dgm:spPr/>
    </dgm:pt>
    <dgm:pt modelId="{39555026-F06D-4CC3-85F4-5D5F5EE1E984}" type="pres">
      <dgm:prSet presAssocID="{44538EC9-0D32-4046-948B-DC34B5713B9C}" presName="bgShapesFlow" presStyleCnt="0"/>
      <dgm:spPr/>
    </dgm:pt>
  </dgm:ptLst>
  <dgm:cxnLst>
    <dgm:cxn modelId="{285EA715-A6B8-4C81-BCC0-F451AA80B92F}" srcId="{9B497EFF-C58C-48F1-ACDF-7E5070948A64}" destId="{CDCEAF8B-5900-4B55-939C-F873118770F0}" srcOrd="3" destOrd="0" parTransId="{5FA0E737-6856-400B-AC0B-890C80410E5C}" sibTransId="{32129EB9-37CC-49C4-8D0A-1ACC1B340D0D}"/>
    <dgm:cxn modelId="{C634EF87-D321-4B90-80B9-31678D3D1A28}" srcId="{9B497EFF-C58C-48F1-ACDF-7E5070948A64}" destId="{1A824AD3-43C6-4A45-97F6-F7341A988184}" srcOrd="2" destOrd="0" parTransId="{3E8153CE-2831-4C41-99B4-6E68E8CF75CE}" sibTransId="{32EBF6B7-91F7-434A-8661-CDBA58F11FA8}"/>
    <dgm:cxn modelId="{343EF9ED-0F66-43BF-8AEC-5048D7D75342}" type="presOf" srcId="{1A824AD3-43C6-4A45-97F6-F7341A988184}" destId="{3234FF84-7654-4479-8238-274050C94A64}" srcOrd="0" destOrd="0" presId="urn:microsoft.com/office/officeart/2005/8/layout/hierarchy6"/>
    <dgm:cxn modelId="{9935653D-E95E-461A-A372-FE4C6D9985A6}" type="presOf" srcId="{85B5FB38-C021-4F37-8D4B-DCD98E979C5F}" destId="{7A14A125-76B2-44F6-A491-A21D4B94B27C}" srcOrd="0" destOrd="0" presId="urn:microsoft.com/office/officeart/2005/8/layout/hierarchy6"/>
    <dgm:cxn modelId="{C9E941AA-9FFC-4958-BA7F-3A339F02CE7D}" type="presOf" srcId="{5FA0E737-6856-400B-AC0B-890C80410E5C}" destId="{3644A0AD-D910-4D3C-9AFA-E60E6DF5988B}" srcOrd="0" destOrd="0" presId="urn:microsoft.com/office/officeart/2005/8/layout/hierarchy6"/>
    <dgm:cxn modelId="{1C759469-A1B4-40BE-BF35-73E0E70B31F3}" srcId="{9B497EFF-C58C-48F1-ACDF-7E5070948A64}" destId="{764588AB-35E7-4B2B-864A-C0E9E8B4EEE5}" srcOrd="0" destOrd="0" parTransId="{927F2798-EAAD-49C1-9F40-BD17603BEC6F}" sibTransId="{DB163AD0-7FA1-4298-AA95-F6A569951A55}"/>
    <dgm:cxn modelId="{1F21264B-AF32-4B8E-AC78-B87CC27B1E48}" type="presOf" srcId="{F076E4A5-104D-4368-9420-72515F7BA599}" destId="{D3DB7287-A7EF-4ADE-AF31-920AD672903D}" srcOrd="0" destOrd="0" presId="urn:microsoft.com/office/officeart/2005/8/layout/hierarchy6"/>
    <dgm:cxn modelId="{47AC04F8-51A9-4948-9C89-D88C9D7783C5}" type="presOf" srcId="{9B497EFF-C58C-48F1-ACDF-7E5070948A64}" destId="{AC299A52-059F-4B1F-8749-AD46C4A94D63}" srcOrd="0" destOrd="0" presId="urn:microsoft.com/office/officeart/2005/8/layout/hierarchy6"/>
    <dgm:cxn modelId="{75DF2D40-51B1-4D1A-8018-1BEEAF4914BF}" srcId="{44538EC9-0D32-4046-948B-DC34B5713B9C}" destId="{9B497EFF-C58C-48F1-ACDF-7E5070948A64}" srcOrd="0" destOrd="0" parTransId="{EF2D6252-B3A6-4EA5-BB4E-35B8023302B6}" sibTransId="{769EF6F8-1FD7-416A-8055-F72C250BC899}"/>
    <dgm:cxn modelId="{C58970C1-88D0-4A9C-9D5A-D0F6BA80AF9A}" type="presOf" srcId="{927F2798-EAAD-49C1-9F40-BD17603BEC6F}" destId="{1C5614B5-08AE-4C64-A55C-2138E023CA8F}" srcOrd="0" destOrd="0" presId="urn:microsoft.com/office/officeart/2005/8/layout/hierarchy6"/>
    <dgm:cxn modelId="{5DB176A1-C196-471D-B9D0-4EE0C59B59ED}" type="presOf" srcId="{764588AB-35E7-4B2B-864A-C0E9E8B4EEE5}" destId="{0CB69428-BFE9-447D-939B-F588AE919453}" srcOrd="0" destOrd="0" presId="urn:microsoft.com/office/officeart/2005/8/layout/hierarchy6"/>
    <dgm:cxn modelId="{CEBD5508-834F-450B-BF6D-B76DC4157D67}" srcId="{9B497EFF-C58C-48F1-ACDF-7E5070948A64}" destId="{85B5FB38-C021-4F37-8D4B-DCD98E979C5F}" srcOrd="1" destOrd="0" parTransId="{F076E4A5-104D-4368-9420-72515F7BA599}" sibTransId="{CC21D2D1-2974-4C01-8178-D5A5C14F571A}"/>
    <dgm:cxn modelId="{93FB8B56-4B8A-4230-8094-E7A0ED83BCE2}" type="presOf" srcId="{3E8153CE-2831-4C41-99B4-6E68E8CF75CE}" destId="{A3052AD4-A113-48FE-BC3A-0954D292B8D8}" srcOrd="0" destOrd="0" presId="urn:microsoft.com/office/officeart/2005/8/layout/hierarchy6"/>
    <dgm:cxn modelId="{095E0A01-A206-4B2A-BDFD-881DA0C54948}" type="presOf" srcId="{CDCEAF8B-5900-4B55-939C-F873118770F0}" destId="{329E810A-5DED-4720-B99E-A50D356B7CA0}" srcOrd="0" destOrd="0" presId="urn:microsoft.com/office/officeart/2005/8/layout/hierarchy6"/>
    <dgm:cxn modelId="{FB796707-65EE-4612-B63A-FABFC5358944}" type="presOf" srcId="{44538EC9-0D32-4046-948B-DC34B5713B9C}" destId="{65E9B294-C441-4F37-BA4D-EF17CA91E9BE}" srcOrd="0" destOrd="0" presId="urn:microsoft.com/office/officeart/2005/8/layout/hierarchy6"/>
    <dgm:cxn modelId="{3B82D1B9-F2DA-462F-AFED-2C566E63C775}" type="presParOf" srcId="{65E9B294-C441-4F37-BA4D-EF17CA91E9BE}" destId="{D84BD91C-8DC9-422D-88EC-17A2BF886432}" srcOrd="0" destOrd="0" presId="urn:microsoft.com/office/officeart/2005/8/layout/hierarchy6"/>
    <dgm:cxn modelId="{22AFF517-13F9-4300-B098-5C4C6114213F}" type="presParOf" srcId="{D84BD91C-8DC9-422D-88EC-17A2BF886432}" destId="{592E4AA9-8F9E-4EFF-8315-CC61AE58BB04}" srcOrd="0" destOrd="0" presId="urn:microsoft.com/office/officeart/2005/8/layout/hierarchy6"/>
    <dgm:cxn modelId="{B61B1294-29F5-4588-8CE5-5912197DBACE}" type="presParOf" srcId="{592E4AA9-8F9E-4EFF-8315-CC61AE58BB04}" destId="{BB8785BC-E516-4AB8-8E57-9B096FEACCDC}" srcOrd="0" destOrd="0" presId="urn:microsoft.com/office/officeart/2005/8/layout/hierarchy6"/>
    <dgm:cxn modelId="{1428122D-DE40-4FC2-95E5-A917569891D1}" type="presParOf" srcId="{BB8785BC-E516-4AB8-8E57-9B096FEACCDC}" destId="{AC299A52-059F-4B1F-8749-AD46C4A94D63}" srcOrd="0" destOrd="0" presId="urn:microsoft.com/office/officeart/2005/8/layout/hierarchy6"/>
    <dgm:cxn modelId="{6D1DA16D-D068-4F00-8490-7A4132194C97}" type="presParOf" srcId="{BB8785BC-E516-4AB8-8E57-9B096FEACCDC}" destId="{2023B1AB-7292-4BBB-B30C-6BBEF4E43B55}" srcOrd="1" destOrd="0" presId="urn:microsoft.com/office/officeart/2005/8/layout/hierarchy6"/>
    <dgm:cxn modelId="{4377752B-A32E-48BE-B9B2-C0DAEB487F1B}" type="presParOf" srcId="{2023B1AB-7292-4BBB-B30C-6BBEF4E43B55}" destId="{1C5614B5-08AE-4C64-A55C-2138E023CA8F}" srcOrd="0" destOrd="0" presId="urn:microsoft.com/office/officeart/2005/8/layout/hierarchy6"/>
    <dgm:cxn modelId="{8E1AE176-B42A-41C7-AD45-35AA0AC8670C}" type="presParOf" srcId="{2023B1AB-7292-4BBB-B30C-6BBEF4E43B55}" destId="{24D00D92-C562-43E8-9214-5DEC11F61839}" srcOrd="1" destOrd="0" presId="urn:microsoft.com/office/officeart/2005/8/layout/hierarchy6"/>
    <dgm:cxn modelId="{3F0234F6-01CA-47C3-90A3-BCFA65A3F93F}" type="presParOf" srcId="{24D00D92-C562-43E8-9214-5DEC11F61839}" destId="{0CB69428-BFE9-447D-939B-F588AE919453}" srcOrd="0" destOrd="0" presId="urn:microsoft.com/office/officeart/2005/8/layout/hierarchy6"/>
    <dgm:cxn modelId="{DEC66960-5823-4FAC-B274-06148EF8872B}" type="presParOf" srcId="{24D00D92-C562-43E8-9214-5DEC11F61839}" destId="{4FB0712E-AE98-4E0C-835C-EF431D46ADC8}" srcOrd="1" destOrd="0" presId="urn:microsoft.com/office/officeart/2005/8/layout/hierarchy6"/>
    <dgm:cxn modelId="{6FB7841F-3792-441C-A406-952C35A650A3}" type="presParOf" srcId="{2023B1AB-7292-4BBB-B30C-6BBEF4E43B55}" destId="{D3DB7287-A7EF-4ADE-AF31-920AD672903D}" srcOrd="2" destOrd="0" presId="urn:microsoft.com/office/officeart/2005/8/layout/hierarchy6"/>
    <dgm:cxn modelId="{C0C7E0CD-089D-406A-8DDA-82D2B0FEB7A1}" type="presParOf" srcId="{2023B1AB-7292-4BBB-B30C-6BBEF4E43B55}" destId="{5FAE608A-391B-40E0-B3EB-95DEB218674B}" srcOrd="3" destOrd="0" presId="urn:microsoft.com/office/officeart/2005/8/layout/hierarchy6"/>
    <dgm:cxn modelId="{240E2839-A366-4978-8954-D2FA8C2AB534}" type="presParOf" srcId="{5FAE608A-391B-40E0-B3EB-95DEB218674B}" destId="{7A14A125-76B2-44F6-A491-A21D4B94B27C}" srcOrd="0" destOrd="0" presId="urn:microsoft.com/office/officeart/2005/8/layout/hierarchy6"/>
    <dgm:cxn modelId="{9377E81A-8519-4CEE-A717-4F3EE49EFB00}" type="presParOf" srcId="{5FAE608A-391B-40E0-B3EB-95DEB218674B}" destId="{2BEB8E89-DB90-4587-811F-878FBEEA9126}" srcOrd="1" destOrd="0" presId="urn:microsoft.com/office/officeart/2005/8/layout/hierarchy6"/>
    <dgm:cxn modelId="{59E79EB5-5A5C-4033-93D9-432090284513}" type="presParOf" srcId="{2023B1AB-7292-4BBB-B30C-6BBEF4E43B55}" destId="{A3052AD4-A113-48FE-BC3A-0954D292B8D8}" srcOrd="4" destOrd="0" presId="urn:microsoft.com/office/officeart/2005/8/layout/hierarchy6"/>
    <dgm:cxn modelId="{C73E0933-3027-4A06-AAE4-EE587C48FCBA}" type="presParOf" srcId="{2023B1AB-7292-4BBB-B30C-6BBEF4E43B55}" destId="{5110957E-8229-456E-B926-5D8D3419EB84}" srcOrd="5" destOrd="0" presId="urn:microsoft.com/office/officeart/2005/8/layout/hierarchy6"/>
    <dgm:cxn modelId="{F5DB6E16-DDBD-49DF-BF00-7C8A4B7F0296}" type="presParOf" srcId="{5110957E-8229-456E-B926-5D8D3419EB84}" destId="{3234FF84-7654-4479-8238-274050C94A64}" srcOrd="0" destOrd="0" presId="urn:microsoft.com/office/officeart/2005/8/layout/hierarchy6"/>
    <dgm:cxn modelId="{FEB4BBD2-27C2-418C-9330-471251388110}" type="presParOf" srcId="{5110957E-8229-456E-B926-5D8D3419EB84}" destId="{2CF668C3-CB52-4508-8938-4AD622D9CAF5}" srcOrd="1" destOrd="0" presId="urn:microsoft.com/office/officeart/2005/8/layout/hierarchy6"/>
    <dgm:cxn modelId="{3F2CF52E-F2F3-472D-AF27-602485EA9FAE}" type="presParOf" srcId="{2023B1AB-7292-4BBB-B30C-6BBEF4E43B55}" destId="{3644A0AD-D910-4D3C-9AFA-E60E6DF5988B}" srcOrd="6" destOrd="0" presId="urn:microsoft.com/office/officeart/2005/8/layout/hierarchy6"/>
    <dgm:cxn modelId="{0D3035A6-A06D-4D5B-AF4F-530C440645B8}" type="presParOf" srcId="{2023B1AB-7292-4BBB-B30C-6BBEF4E43B55}" destId="{8DDE6E6C-9BAD-4005-921E-A33CCA7320AE}" srcOrd="7" destOrd="0" presId="urn:microsoft.com/office/officeart/2005/8/layout/hierarchy6"/>
    <dgm:cxn modelId="{364F3821-734C-4E58-8F66-656FF616C4E8}" type="presParOf" srcId="{8DDE6E6C-9BAD-4005-921E-A33CCA7320AE}" destId="{329E810A-5DED-4720-B99E-A50D356B7CA0}" srcOrd="0" destOrd="0" presId="urn:microsoft.com/office/officeart/2005/8/layout/hierarchy6"/>
    <dgm:cxn modelId="{E4F36C16-3E25-4D92-97E3-6E10938CA41F}" type="presParOf" srcId="{8DDE6E6C-9BAD-4005-921E-A33CCA7320AE}" destId="{94BD81BD-B102-4086-B173-C0E40FF82CA2}" srcOrd="1" destOrd="0" presId="urn:microsoft.com/office/officeart/2005/8/layout/hierarchy6"/>
    <dgm:cxn modelId="{3DA48A65-E21C-493A-B74A-864EB08E6CEA}" type="presParOf" srcId="{65E9B294-C441-4F37-BA4D-EF17CA91E9BE}" destId="{39555026-F06D-4CC3-85F4-5D5F5EE1E984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A4595C0-6D3E-49C1-8971-7414BBE42033}" type="doc">
      <dgm:prSet loTypeId="urn:microsoft.com/office/officeart/2005/8/layout/radial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2E2CFC7D-2651-46A0-BF05-68A90135C5C8}">
      <dgm:prSet phldrT="[文字]" custT="1"/>
      <dgm:spPr/>
      <dgm:t>
        <a:bodyPr/>
        <a:lstStyle/>
        <a:p>
          <a:r>
            <a:rPr lang="zh-TW" alt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班級</a:t>
          </a:r>
          <a:r>
            <a:rPr lang="en-US" altLang="zh-TW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</a:br>
          <a:r>
            <a:rPr lang="zh-TW" alt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圖書</a:t>
          </a:r>
          <a:endParaRPr lang="zh-TW" altLang="en-US" sz="4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DEC2CF3-AE52-4274-8465-86B25E79CA5E}" type="parTrans" cxnId="{07F8B888-010C-4D16-9417-2774898F124A}">
      <dgm:prSet/>
      <dgm:spPr/>
      <dgm:t>
        <a:bodyPr/>
        <a:lstStyle/>
        <a:p>
          <a:endParaRPr lang="zh-TW" altLang="en-US"/>
        </a:p>
      </dgm:t>
    </dgm:pt>
    <dgm:pt modelId="{2AF2DD4C-F76E-4F45-A049-CDD75908E5D8}" type="sibTrans" cxnId="{07F8B888-010C-4D16-9417-2774898F124A}">
      <dgm:prSet/>
      <dgm:spPr/>
      <dgm:t>
        <a:bodyPr/>
        <a:lstStyle/>
        <a:p>
          <a:endParaRPr lang="zh-TW" altLang="en-US"/>
        </a:p>
      </dgm:t>
    </dgm:pt>
    <dgm:pt modelId="{BFD1F580-3AE0-4377-93B0-AFD046A4AB43}">
      <dgm:prSet phldrT="[文字]"/>
      <dgm:spPr/>
      <dgm:t>
        <a:bodyPr/>
        <a:lstStyle/>
        <a:p>
          <a:r>
            <a:rPr lang="zh-TW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專案</a:t>
          </a:r>
          <a:r>
            <a: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</a:br>
          <a:r>
            <a:rPr lang="zh-TW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經費</a:t>
          </a:r>
          <a:endParaRPr lang="zh-TW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97302CA-AB67-4FD9-8E8F-525FF9ABD5EA}" type="parTrans" cxnId="{3379F6C2-0BE8-47C0-B28B-2B4ECC7B5390}">
      <dgm:prSet/>
      <dgm:spPr/>
      <dgm:t>
        <a:bodyPr/>
        <a:lstStyle/>
        <a:p>
          <a:endParaRPr lang="zh-TW" altLang="en-US"/>
        </a:p>
      </dgm:t>
    </dgm:pt>
    <dgm:pt modelId="{FAF5F3A1-739B-4A8F-A4F0-B9769A703188}" type="sibTrans" cxnId="{3379F6C2-0BE8-47C0-B28B-2B4ECC7B5390}">
      <dgm:prSet/>
      <dgm:spPr/>
      <dgm:t>
        <a:bodyPr/>
        <a:lstStyle/>
        <a:p>
          <a:endParaRPr lang="zh-TW" altLang="en-US"/>
        </a:p>
      </dgm:t>
    </dgm:pt>
    <dgm:pt modelId="{771ED795-F9A2-49A2-84D7-002E171BCE0E}">
      <dgm:prSet phldrT="[文字]"/>
      <dgm:spPr/>
      <dgm:t>
        <a:bodyPr/>
        <a:lstStyle/>
        <a:p>
          <a:r>
            <a:rPr lang="zh-TW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圖書館藏書</a:t>
          </a:r>
          <a:endParaRPr lang="zh-TW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EE48CE20-010D-4746-B91F-02084F570D6D}" type="parTrans" cxnId="{F4C08B1B-7436-4D8B-8570-B397D444C83A}">
      <dgm:prSet/>
      <dgm:spPr/>
      <dgm:t>
        <a:bodyPr/>
        <a:lstStyle/>
        <a:p>
          <a:endParaRPr lang="zh-TW" altLang="en-US"/>
        </a:p>
      </dgm:t>
    </dgm:pt>
    <dgm:pt modelId="{7760E664-1D84-4EB0-BE64-F1C6597C46AD}" type="sibTrans" cxnId="{F4C08B1B-7436-4D8B-8570-B397D444C83A}">
      <dgm:prSet/>
      <dgm:spPr/>
      <dgm:t>
        <a:bodyPr/>
        <a:lstStyle/>
        <a:p>
          <a:endParaRPr lang="zh-TW" altLang="en-US"/>
        </a:p>
      </dgm:t>
    </dgm:pt>
    <dgm:pt modelId="{B2F5699B-9D2A-4CB7-9F6C-C84334909AA0}">
      <dgm:prSet phldrT="[文字]"/>
      <dgm:spPr/>
      <dgm:t>
        <a:bodyPr/>
        <a:lstStyle/>
        <a:p>
          <a:r>
            <a:rPr lang="zh-TW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班級</a:t>
          </a:r>
          <a:r>
            <a: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</a:br>
          <a:r>
            <a:rPr lang="zh-TW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圖書</a:t>
          </a:r>
          <a:endParaRPr lang="zh-TW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6482B12-1E0F-45B8-A413-19F617F78FE1}" type="parTrans" cxnId="{847E4285-A51A-4FAC-94D2-DF7377CEDA73}">
      <dgm:prSet/>
      <dgm:spPr/>
      <dgm:t>
        <a:bodyPr/>
        <a:lstStyle/>
        <a:p>
          <a:endParaRPr lang="zh-TW" altLang="en-US"/>
        </a:p>
      </dgm:t>
    </dgm:pt>
    <dgm:pt modelId="{9EEB6582-7204-4BAE-A3C1-6231E5E1DB33}" type="sibTrans" cxnId="{847E4285-A51A-4FAC-94D2-DF7377CEDA73}">
      <dgm:prSet/>
      <dgm:spPr/>
      <dgm:t>
        <a:bodyPr/>
        <a:lstStyle/>
        <a:p>
          <a:endParaRPr lang="zh-TW" altLang="en-US"/>
        </a:p>
      </dgm:t>
    </dgm:pt>
    <dgm:pt modelId="{3AD1B861-A48C-4D2B-B01E-5046B91AB444}">
      <dgm:prSet phldrT="[文字]"/>
      <dgm:spPr/>
      <dgm:t>
        <a:bodyPr/>
        <a:lstStyle/>
        <a:p>
          <a:r>
            <a:rPr lang="zh-TW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行天宮</a:t>
          </a:r>
          <a:r>
            <a: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</a:br>
          <a:r>
            <a:rPr lang="zh-TW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書香</a:t>
          </a:r>
          <a:endParaRPr lang="zh-TW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307D744-BEB9-4034-9C43-23772683756B}" type="parTrans" cxnId="{87AA759D-B363-4E08-97A5-1314ED82A95E}">
      <dgm:prSet/>
      <dgm:spPr/>
      <dgm:t>
        <a:bodyPr/>
        <a:lstStyle/>
        <a:p>
          <a:endParaRPr lang="zh-TW" altLang="en-US"/>
        </a:p>
      </dgm:t>
    </dgm:pt>
    <dgm:pt modelId="{0E48EA63-DD53-4BF7-9BCD-C2AEBA8F9194}" type="sibTrans" cxnId="{87AA759D-B363-4E08-97A5-1314ED82A95E}">
      <dgm:prSet/>
      <dgm:spPr/>
      <dgm:t>
        <a:bodyPr/>
        <a:lstStyle/>
        <a:p>
          <a:endParaRPr lang="zh-TW" altLang="en-US"/>
        </a:p>
      </dgm:t>
    </dgm:pt>
    <dgm:pt modelId="{5FDB4A21-C3A8-4C36-8238-BC294B61042F}" type="pres">
      <dgm:prSet presAssocID="{7A4595C0-6D3E-49C1-8971-7414BBE4203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7005814-2D19-44FC-BD61-A19882D00C22}" type="pres">
      <dgm:prSet presAssocID="{7A4595C0-6D3E-49C1-8971-7414BBE42033}" presName="radial" presStyleCnt="0">
        <dgm:presLayoutVars>
          <dgm:animLvl val="ctr"/>
        </dgm:presLayoutVars>
      </dgm:prSet>
      <dgm:spPr/>
      <dgm:t>
        <a:bodyPr/>
        <a:lstStyle/>
        <a:p>
          <a:endParaRPr lang="zh-TW" altLang="en-US"/>
        </a:p>
      </dgm:t>
    </dgm:pt>
    <dgm:pt modelId="{D14289BA-E44E-4A7C-BDFF-EC8070E0FC0A}" type="pres">
      <dgm:prSet presAssocID="{2E2CFC7D-2651-46A0-BF05-68A90135C5C8}" presName="centerShape" presStyleLbl="vennNode1" presStyleIdx="0" presStyleCnt="5"/>
      <dgm:spPr/>
      <dgm:t>
        <a:bodyPr/>
        <a:lstStyle/>
        <a:p>
          <a:endParaRPr lang="zh-TW" altLang="en-US"/>
        </a:p>
      </dgm:t>
    </dgm:pt>
    <dgm:pt modelId="{EDD9A44F-AD69-44E0-978E-06F1AAF42E4A}" type="pres">
      <dgm:prSet presAssocID="{BFD1F580-3AE0-4377-93B0-AFD046A4AB43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5F3130C-C21E-441B-93FC-9F2E6C874720}" type="pres">
      <dgm:prSet presAssocID="{771ED795-F9A2-49A2-84D7-002E171BCE0E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1E77346-50A5-4E9F-92F4-1DDCC432226A}" type="pres">
      <dgm:prSet presAssocID="{B2F5699B-9D2A-4CB7-9F6C-C84334909AA0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2F29D0F-062A-4E13-BB34-EDE1066D65AC}" type="pres">
      <dgm:prSet presAssocID="{3AD1B861-A48C-4D2B-B01E-5046B91AB444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7B01DA9-70D7-4C2F-B4B6-E4590EA421E4}" type="presOf" srcId="{771ED795-F9A2-49A2-84D7-002E171BCE0E}" destId="{85F3130C-C21E-441B-93FC-9F2E6C874720}" srcOrd="0" destOrd="0" presId="urn:microsoft.com/office/officeart/2005/8/layout/radial3"/>
    <dgm:cxn modelId="{04FD7D7A-447C-4BE3-BA3E-B23F35650205}" type="presOf" srcId="{7A4595C0-6D3E-49C1-8971-7414BBE42033}" destId="{5FDB4A21-C3A8-4C36-8238-BC294B61042F}" srcOrd="0" destOrd="0" presId="urn:microsoft.com/office/officeart/2005/8/layout/radial3"/>
    <dgm:cxn modelId="{F3B92D97-E0CB-4B16-AAEF-1193D6251F01}" type="presOf" srcId="{BFD1F580-3AE0-4377-93B0-AFD046A4AB43}" destId="{EDD9A44F-AD69-44E0-978E-06F1AAF42E4A}" srcOrd="0" destOrd="0" presId="urn:microsoft.com/office/officeart/2005/8/layout/radial3"/>
    <dgm:cxn modelId="{07F8B888-010C-4D16-9417-2774898F124A}" srcId="{7A4595C0-6D3E-49C1-8971-7414BBE42033}" destId="{2E2CFC7D-2651-46A0-BF05-68A90135C5C8}" srcOrd="0" destOrd="0" parTransId="{BDEC2CF3-AE52-4274-8465-86B25E79CA5E}" sibTransId="{2AF2DD4C-F76E-4F45-A049-CDD75908E5D8}"/>
    <dgm:cxn modelId="{71AE4089-64B5-4FEF-A01A-192E2A4F7B41}" type="presOf" srcId="{3AD1B861-A48C-4D2B-B01E-5046B91AB444}" destId="{E2F29D0F-062A-4E13-BB34-EDE1066D65AC}" srcOrd="0" destOrd="0" presId="urn:microsoft.com/office/officeart/2005/8/layout/radial3"/>
    <dgm:cxn modelId="{F01FF8EC-1073-44EA-A710-8F3F4CC2BA15}" type="presOf" srcId="{2E2CFC7D-2651-46A0-BF05-68A90135C5C8}" destId="{D14289BA-E44E-4A7C-BDFF-EC8070E0FC0A}" srcOrd="0" destOrd="0" presId="urn:microsoft.com/office/officeart/2005/8/layout/radial3"/>
    <dgm:cxn modelId="{F4C08B1B-7436-4D8B-8570-B397D444C83A}" srcId="{2E2CFC7D-2651-46A0-BF05-68A90135C5C8}" destId="{771ED795-F9A2-49A2-84D7-002E171BCE0E}" srcOrd="1" destOrd="0" parTransId="{EE48CE20-010D-4746-B91F-02084F570D6D}" sibTransId="{7760E664-1D84-4EB0-BE64-F1C6597C46AD}"/>
    <dgm:cxn modelId="{3379F6C2-0BE8-47C0-B28B-2B4ECC7B5390}" srcId="{2E2CFC7D-2651-46A0-BF05-68A90135C5C8}" destId="{BFD1F580-3AE0-4377-93B0-AFD046A4AB43}" srcOrd="0" destOrd="0" parTransId="{197302CA-AB67-4FD9-8E8F-525FF9ABD5EA}" sibTransId="{FAF5F3A1-739B-4A8F-A4F0-B9769A703188}"/>
    <dgm:cxn modelId="{103B846C-6FC1-45FC-8D05-C66D600809A0}" type="presOf" srcId="{B2F5699B-9D2A-4CB7-9F6C-C84334909AA0}" destId="{11E77346-50A5-4E9F-92F4-1DDCC432226A}" srcOrd="0" destOrd="0" presId="urn:microsoft.com/office/officeart/2005/8/layout/radial3"/>
    <dgm:cxn modelId="{847E4285-A51A-4FAC-94D2-DF7377CEDA73}" srcId="{2E2CFC7D-2651-46A0-BF05-68A90135C5C8}" destId="{B2F5699B-9D2A-4CB7-9F6C-C84334909AA0}" srcOrd="2" destOrd="0" parTransId="{B6482B12-1E0F-45B8-A413-19F617F78FE1}" sibTransId="{9EEB6582-7204-4BAE-A3C1-6231E5E1DB33}"/>
    <dgm:cxn modelId="{87AA759D-B363-4E08-97A5-1314ED82A95E}" srcId="{2E2CFC7D-2651-46A0-BF05-68A90135C5C8}" destId="{3AD1B861-A48C-4D2B-B01E-5046B91AB444}" srcOrd="3" destOrd="0" parTransId="{4307D744-BEB9-4034-9C43-23772683756B}" sibTransId="{0E48EA63-DD53-4BF7-9BCD-C2AEBA8F9194}"/>
    <dgm:cxn modelId="{E7EF2E70-5098-4F76-98E3-1F51DEBB6256}" type="presParOf" srcId="{5FDB4A21-C3A8-4C36-8238-BC294B61042F}" destId="{97005814-2D19-44FC-BD61-A19882D00C22}" srcOrd="0" destOrd="0" presId="urn:microsoft.com/office/officeart/2005/8/layout/radial3"/>
    <dgm:cxn modelId="{E5D602F0-F7F0-4DF3-B718-C6231E77A009}" type="presParOf" srcId="{97005814-2D19-44FC-BD61-A19882D00C22}" destId="{D14289BA-E44E-4A7C-BDFF-EC8070E0FC0A}" srcOrd="0" destOrd="0" presId="urn:microsoft.com/office/officeart/2005/8/layout/radial3"/>
    <dgm:cxn modelId="{3D588B6F-9AE2-4DCB-B1E1-7836B0BB4CFE}" type="presParOf" srcId="{97005814-2D19-44FC-BD61-A19882D00C22}" destId="{EDD9A44F-AD69-44E0-978E-06F1AAF42E4A}" srcOrd="1" destOrd="0" presId="urn:microsoft.com/office/officeart/2005/8/layout/radial3"/>
    <dgm:cxn modelId="{0C91F478-EB15-4AA6-A189-97DA29E2B516}" type="presParOf" srcId="{97005814-2D19-44FC-BD61-A19882D00C22}" destId="{85F3130C-C21E-441B-93FC-9F2E6C874720}" srcOrd="2" destOrd="0" presId="urn:microsoft.com/office/officeart/2005/8/layout/radial3"/>
    <dgm:cxn modelId="{6D71795D-E457-4603-8634-4E12461035D9}" type="presParOf" srcId="{97005814-2D19-44FC-BD61-A19882D00C22}" destId="{11E77346-50A5-4E9F-92F4-1DDCC432226A}" srcOrd="3" destOrd="0" presId="urn:microsoft.com/office/officeart/2005/8/layout/radial3"/>
    <dgm:cxn modelId="{127CEAF7-A0A5-47DA-8910-09C4BFA295E0}" type="presParOf" srcId="{97005814-2D19-44FC-BD61-A19882D00C22}" destId="{E2F29D0F-062A-4E13-BB34-EDE1066D65AC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C38496E-EBDD-400C-9000-EFB94099BB5C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3E394487-0FBB-4040-A224-B531121B9C56}">
      <dgm:prSet phldrT="[文字]" custT="1"/>
      <dgm:spPr/>
      <dgm:t>
        <a:bodyPr/>
        <a:lstStyle/>
        <a:p>
          <a:r>
            <a:rPr lang="zh-TW" alt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校長的</a:t>
          </a:r>
          <a:r>
            <a:rPr lang="en-US" altLang="zh-TW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募書信</a:t>
          </a:r>
          <a:endParaRPr lang="zh-TW" altLang="en-US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17B1497-D82F-460C-BCA2-75561D73636B}" type="parTrans" cxnId="{85BAD654-FD22-4A5B-B4C6-52EB8B0CFEE0}">
      <dgm:prSet/>
      <dgm:spPr/>
      <dgm:t>
        <a:bodyPr/>
        <a:lstStyle/>
        <a:p>
          <a:endParaRPr lang="zh-TW" altLang="en-US"/>
        </a:p>
      </dgm:t>
    </dgm:pt>
    <dgm:pt modelId="{BEFE052D-A34F-4690-AA71-C5C040A42A14}" type="sibTrans" cxnId="{85BAD654-FD22-4A5B-B4C6-52EB8B0CFEE0}">
      <dgm:prSet/>
      <dgm:spPr/>
      <dgm:t>
        <a:bodyPr/>
        <a:lstStyle/>
        <a:p>
          <a:endParaRPr lang="zh-TW" altLang="en-US"/>
        </a:p>
      </dgm:t>
    </dgm:pt>
    <dgm:pt modelId="{D51571DC-3164-476A-BD8A-F480031F0827}">
      <dgm:prSet phldrT="[文字]" custT="1"/>
      <dgm:spPr/>
      <dgm:t>
        <a:bodyPr/>
        <a:lstStyle/>
        <a:p>
          <a:r>
            <a:rPr lang="zh-TW" altLang="en-US" sz="2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凝聚</a:t>
          </a:r>
          <a:r>
            <a:rPr lang="en-US" altLang="zh-TW" sz="2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MSSR</a:t>
          </a:r>
          <a:r>
            <a:rPr lang="zh-TW" altLang="en-US" sz="2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班級</a:t>
          </a:r>
          <a:r>
            <a:rPr lang="en-US" altLang="zh-TW" sz="2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募書共識</a:t>
          </a:r>
          <a:endParaRPr lang="zh-TW" altLang="en-US" sz="2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C50254-D1BA-41AA-82E3-E95C547303CF}" type="parTrans" cxnId="{A9DF3437-A6D8-400C-A5C2-3A04DBD59F21}">
      <dgm:prSet/>
      <dgm:spPr/>
      <dgm:t>
        <a:bodyPr/>
        <a:lstStyle/>
        <a:p>
          <a:endParaRPr lang="zh-TW" altLang="en-US"/>
        </a:p>
      </dgm:t>
    </dgm:pt>
    <dgm:pt modelId="{272E7489-9293-4344-B140-C21F5BF53E1B}" type="sibTrans" cxnId="{A9DF3437-A6D8-400C-A5C2-3A04DBD59F21}">
      <dgm:prSet/>
      <dgm:spPr/>
      <dgm:t>
        <a:bodyPr/>
        <a:lstStyle/>
        <a:p>
          <a:endParaRPr lang="zh-TW" altLang="en-US"/>
        </a:p>
      </dgm:t>
    </dgm:pt>
    <dgm:pt modelId="{7EA619DE-D2F6-43FE-B6B4-F9B63BA20C29}">
      <dgm:prSet phldrT="[文字]" custT="1"/>
      <dgm:spPr/>
      <dgm:t>
        <a:bodyPr/>
        <a:lstStyle/>
        <a:p>
          <a:r>
            <a:rPr lang="zh-TW" altLang="en-US" sz="2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家長日</a:t>
          </a:r>
          <a:r>
            <a:rPr lang="en-US" altLang="zh-TW" sz="2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募書說明會</a:t>
          </a:r>
          <a:endParaRPr lang="zh-TW" altLang="en-US" sz="2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954704D-7E75-4DF4-8BFC-69E899B1F32D}" type="parTrans" cxnId="{F12D7B08-7FBD-4258-84B5-06809D55DFF7}">
      <dgm:prSet/>
      <dgm:spPr/>
      <dgm:t>
        <a:bodyPr/>
        <a:lstStyle/>
        <a:p>
          <a:endParaRPr lang="zh-TW" altLang="en-US"/>
        </a:p>
      </dgm:t>
    </dgm:pt>
    <dgm:pt modelId="{7C1D47BC-E8FB-45C5-831F-31CD67683BEF}" type="sibTrans" cxnId="{F12D7B08-7FBD-4258-84B5-06809D55DFF7}">
      <dgm:prSet/>
      <dgm:spPr/>
      <dgm:t>
        <a:bodyPr/>
        <a:lstStyle/>
        <a:p>
          <a:endParaRPr lang="zh-TW" altLang="en-US"/>
        </a:p>
      </dgm:t>
    </dgm:pt>
    <dgm:pt modelId="{3AD51C46-9B65-46B2-93E6-DD67664D2D6B}">
      <dgm:prSet phldrT="[文字]" custT="1"/>
      <dgm:spPr/>
      <dgm:t>
        <a:bodyPr/>
        <a:lstStyle/>
        <a:p>
          <a:r>
            <a:rPr lang="zh-TW" alt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班級募書</a:t>
          </a:r>
          <a:endParaRPr lang="zh-TW" altLang="en-US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E69FE05-6359-46BC-98E7-A3CAA0869248}" type="parTrans" cxnId="{CEE54D86-9938-47FA-BAA7-7DD487253156}">
      <dgm:prSet/>
      <dgm:spPr/>
      <dgm:t>
        <a:bodyPr/>
        <a:lstStyle/>
        <a:p>
          <a:endParaRPr lang="zh-TW" altLang="en-US"/>
        </a:p>
      </dgm:t>
    </dgm:pt>
    <dgm:pt modelId="{DDA4A9D7-937B-4813-B8CB-8191713E6B19}" type="sibTrans" cxnId="{CEE54D86-9938-47FA-BAA7-7DD487253156}">
      <dgm:prSet/>
      <dgm:spPr/>
      <dgm:t>
        <a:bodyPr/>
        <a:lstStyle/>
        <a:p>
          <a:endParaRPr lang="zh-TW" altLang="en-US"/>
        </a:p>
      </dgm:t>
    </dgm:pt>
    <dgm:pt modelId="{73A5821D-5189-4747-A019-98E59C4108D4}" type="pres">
      <dgm:prSet presAssocID="{3C38496E-EBDD-400C-9000-EFB94099BB5C}" presName="CompostProcess" presStyleCnt="0">
        <dgm:presLayoutVars>
          <dgm:dir/>
          <dgm:resizeHandles val="exact"/>
        </dgm:presLayoutVars>
      </dgm:prSet>
      <dgm:spPr/>
    </dgm:pt>
    <dgm:pt modelId="{7D9666B3-DF23-4B3C-AAAA-C9F63BAB7170}" type="pres">
      <dgm:prSet presAssocID="{3C38496E-EBDD-400C-9000-EFB94099BB5C}" presName="arrow" presStyleLbl="bgShp" presStyleIdx="0" presStyleCnt="1"/>
      <dgm:spPr/>
    </dgm:pt>
    <dgm:pt modelId="{4C49FDD1-21CB-4828-AF12-F41B1EF597BD}" type="pres">
      <dgm:prSet presAssocID="{3C38496E-EBDD-400C-9000-EFB94099BB5C}" presName="linearProcess" presStyleCnt="0"/>
      <dgm:spPr/>
    </dgm:pt>
    <dgm:pt modelId="{09AB4F0C-A964-4129-8F36-CE157BCA1349}" type="pres">
      <dgm:prSet presAssocID="{3E394487-0FBB-4040-A224-B531121B9C56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6ABA2EB-7634-4379-A3A9-DBD069FF86B2}" type="pres">
      <dgm:prSet presAssocID="{BEFE052D-A34F-4690-AA71-C5C040A42A14}" presName="sibTrans" presStyleCnt="0"/>
      <dgm:spPr/>
    </dgm:pt>
    <dgm:pt modelId="{55A27E86-140D-4A72-A7EA-17227411A672}" type="pres">
      <dgm:prSet presAssocID="{D51571DC-3164-476A-BD8A-F480031F0827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E6B8084-2D1A-4DF1-9F40-A4329297638E}" type="pres">
      <dgm:prSet presAssocID="{272E7489-9293-4344-B140-C21F5BF53E1B}" presName="sibTrans" presStyleCnt="0"/>
      <dgm:spPr/>
    </dgm:pt>
    <dgm:pt modelId="{BCB656DB-C109-43F3-960E-05AC8C72DE13}" type="pres">
      <dgm:prSet presAssocID="{7EA619DE-D2F6-43FE-B6B4-F9B63BA20C29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4E3EA96-C739-460E-A7D5-B3531F4AB47A}" type="pres">
      <dgm:prSet presAssocID="{7C1D47BC-E8FB-45C5-831F-31CD67683BEF}" presName="sibTrans" presStyleCnt="0"/>
      <dgm:spPr/>
    </dgm:pt>
    <dgm:pt modelId="{6E355474-A714-4F22-9212-1C09FB1D9BAD}" type="pres">
      <dgm:prSet presAssocID="{3AD51C46-9B65-46B2-93E6-DD67664D2D6B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99AF3C0-0070-45E0-87E8-E5AA3CA0C772}" type="presOf" srcId="{3AD51C46-9B65-46B2-93E6-DD67664D2D6B}" destId="{6E355474-A714-4F22-9212-1C09FB1D9BAD}" srcOrd="0" destOrd="0" presId="urn:microsoft.com/office/officeart/2005/8/layout/hProcess9"/>
    <dgm:cxn modelId="{85BAD654-FD22-4A5B-B4C6-52EB8B0CFEE0}" srcId="{3C38496E-EBDD-400C-9000-EFB94099BB5C}" destId="{3E394487-0FBB-4040-A224-B531121B9C56}" srcOrd="0" destOrd="0" parTransId="{617B1497-D82F-460C-BCA2-75561D73636B}" sibTransId="{BEFE052D-A34F-4690-AA71-C5C040A42A14}"/>
    <dgm:cxn modelId="{F12D7B08-7FBD-4258-84B5-06809D55DFF7}" srcId="{3C38496E-EBDD-400C-9000-EFB94099BB5C}" destId="{7EA619DE-D2F6-43FE-B6B4-F9B63BA20C29}" srcOrd="2" destOrd="0" parTransId="{F954704D-7E75-4DF4-8BFC-69E899B1F32D}" sibTransId="{7C1D47BC-E8FB-45C5-831F-31CD67683BEF}"/>
    <dgm:cxn modelId="{7A4BA914-96F9-4DF4-A23F-7E3B9C8B9AD4}" type="presOf" srcId="{D51571DC-3164-476A-BD8A-F480031F0827}" destId="{55A27E86-140D-4A72-A7EA-17227411A672}" srcOrd="0" destOrd="0" presId="urn:microsoft.com/office/officeart/2005/8/layout/hProcess9"/>
    <dgm:cxn modelId="{8B56F0C4-AF60-4FC0-900D-30A7CC1C77AB}" type="presOf" srcId="{3C38496E-EBDD-400C-9000-EFB94099BB5C}" destId="{73A5821D-5189-4747-A019-98E59C4108D4}" srcOrd="0" destOrd="0" presId="urn:microsoft.com/office/officeart/2005/8/layout/hProcess9"/>
    <dgm:cxn modelId="{69252517-C952-49EA-9D7D-5FF5ACF8DAEF}" type="presOf" srcId="{3E394487-0FBB-4040-A224-B531121B9C56}" destId="{09AB4F0C-A964-4129-8F36-CE157BCA1349}" srcOrd="0" destOrd="0" presId="urn:microsoft.com/office/officeart/2005/8/layout/hProcess9"/>
    <dgm:cxn modelId="{A9DF3437-A6D8-400C-A5C2-3A04DBD59F21}" srcId="{3C38496E-EBDD-400C-9000-EFB94099BB5C}" destId="{D51571DC-3164-476A-BD8A-F480031F0827}" srcOrd="1" destOrd="0" parTransId="{B5C50254-D1BA-41AA-82E3-E95C547303CF}" sibTransId="{272E7489-9293-4344-B140-C21F5BF53E1B}"/>
    <dgm:cxn modelId="{CEE54D86-9938-47FA-BAA7-7DD487253156}" srcId="{3C38496E-EBDD-400C-9000-EFB94099BB5C}" destId="{3AD51C46-9B65-46B2-93E6-DD67664D2D6B}" srcOrd="3" destOrd="0" parTransId="{8E69FE05-6359-46BC-98E7-A3CAA0869248}" sibTransId="{DDA4A9D7-937B-4813-B8CB-8191713E6B19}"/>
    <dgm:cxn modelId="{F3518134-DA5E-4233-9E4C-EC7C34B254FC}" type="presOf" srcId="{7EA619DE-D2F6-43FE-B6B4-F9B63BA20C29}" destId="{BCB656DB-C109-43F3-960E-05AC8C72DE13}" srcOrd="0" destOrd="0" presId="urn:microsoft.com/office/officeart/2005/8/layout/hProcess9"/>
    <dgm:cxn modelId="{0C02B36B-1C0B-4249-81C8-D2933A92CC92}" type="presParOf" srcId="{73A5821D-5189-4747-A019-98E59C4108D4}" destId="{7D9666B3-DF23-4B3C-AAAA-C9F63BAB7170}" srcOrd="0" destOrd="0" presId="urn:microsoft.com/office/officeart/2005/8/layout/hProcess9"/>
    <dgm:cxn modelId="{D33A3321-96B9-402D-9C58-EEAA57D26A41}" type="presParOf" srcId="{73A5821D-5189-4747-A019-98E59C4108D4}" destId="{4C49FDD1-21CB-4828-AF12-F41B1EF597BD}" srcOrd="1" destOrd="0" presId="urn:microsoft.com/office/officeart/2005/8/layout/hProcess9"/>
    <dgm:cxn modelId="{3E17A72C-1CA1-4431-B110-F0EDE708630F}" type="presParOf" srcId="{4C49FDD1-21CB-4828-AF12-F41B1EF597BD}" destId="{09AB4F0C-A964-4129-8F36-CE157BCA1349}" srcOrd="0" destOrd="0" presId="urn:microsoft.com/office/officeart/2005/8/layout/hProcess9"/>
    <dgm:cxn modelId="{2701064C-E947-42E6-BAE5-D7F30088D2DD}" type="presParOf" srcId="{4C49FDD1-21CB-4828-AF12-F41B1EF597BD}" destId="{06ABA2EB-7634-4379-A3A9-DBD069FF86B2}" srcOrd="1" destOrd="0" presId="urn:microsoft.com/office/officeart/2005/8/layout/hProcess9"/>
    <dgm:cxn modelId="{145AED79-F959-4C7E-93BE-16534EC61227}" type="presParOf" srcId="{4C49FDD1-21CB-4828-AF12-F41B1EF597BD}" destId="{55A27E86-140D-4A72-A7EA-17227411A672}" srcOrd="2" destOrd="0" presId="urn:microsoft.com/office/officeart/2005/8/layout/hProcess9"/>
    <dgm:cxn modelId="{51326368-2BC7-4C49-9D0A-08965B224F97}" type="presParOf" srcId="{4C49FDD1-21CB-4828-AF12-F41B1EF597BD}" destId="{9E6B8084-2D1A-4DF1-9F40-A4329297638E}" srcOrd="3" destOrd="0" presId="urn:microsoft.com/office/officeart/2005/8/layout/hProcess9"/>
    <dgm:cxn modelId="{8C4864CA-13ED-45FA-9602-DD94EA19830B}" type="presParOf" srcId="{4C49FDD1-21CB-4828-AF12-F41B1EF597BD}" destId="{BCB656DB-C109-43F3-960E-05AC8C72DE13}" srcOrd="4" destOrd="0" presId="urn:microsoft.com/office/officeart/2005/8/layout/hProcess9"/>
    <dgm:cxn modelId="{D15BC7C3-BE87-43CC-985E-393FC7623832}" type="presParOf" srcId="{4C49FDD1-21CB-4828-AF12-F41B1EF597BD}" destId="{B4E3EA96-C739-460E-A7D5-B3531F4AB47A}" srcOrd="5" destOrd="0" presId="urn:microsoft.com/office/officeart/2005/8/layout/hProcess9"/>
    <dgm:cxn modelId="{792C0E13-4A0C-4A0C-B641-A56FCB02CDC4}" type="presParOf" srcId="{4C49FDD1-21CB-4828-AF12-F41B1EF597BD}" destId="{6E355474-A714-4F22-9212-1C09FB1D9BAD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C004C7-100B-4D13-8332-CC895267AFAE}">
      <dsp:nvSpPr>
        <dsp:cNvPr id="0" name=""/>
        <dsp:cNvSpPr/>
      </dsp:nvSpPr>
      <dsp:spPr>
        <a:xfrm>
          <a:off x="3291839" y="552"/>
          <a:ext cx="4937760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適讀年齡、完整性</a:t>
          </a:r>
          <a:endParaRPr lang="zh-TW" altLang="en-US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破損及遺失的風險</a:t>
          </a:r>
          <a:endParaRPr lang="zh-TW" altLang="en-US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291839" y="269889"/>
        <a:ext cx="4129750" cy="1616020"/>
      </dsp:txXfrm>
    </dsp:sp>
    <dsp:sp modelId="{5F389D7A-6555-420F-BD18-1E468A0F4D86}">
      <dsp:nvSpPr>
        <dsp:cNvPr id="0" name=""/>
        <dsp:cNvSpPr/>
      </dsp:nvSpPr>
      <dsp:spPr>
        <a:xfrm>
          <a:off x="0" y="552"/>
          <a:ext cx="3291840" cy="215469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u="none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捐贈圖書</a:t>
          </a:r>
          <a:r>
            <a:rPr lang="en-US" altLang="zh-TW" sz="3200" b="1" u="none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3200" b="1" u="none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3200" b="1" u="none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3200" b="1" u="none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不限冊數</a:t>
          </a:r>
          <a:r>
            <a:rPr lang="en-US" altLang="zh-TW" sz="3200" b="1" u="none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3200" b="1" u="none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05183" y="105735"/>
        <a:ext cx="3081474" cy="1944328"/>
      </dsp:txXfrm>
    </dsp:sp>
    <dsp:sp modelId="{990AE126-A4E6-4BFE-A61C-1C7F8BC6CB49}">
      <dsp:nvSpPr>
        <dsp:cNvPr id="0" name=""/>
        <dsp:cNvSpPr/>
      </dsp:nvSpPr>
      <dsp:spPr>
        <a:xfrm>
          <a:off x="3291839" y="2370716"/>
          <a:ext cx="4937760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每一單位</a:t>
          </a:r>
          <a:r>
            <a:rPr lang="en-US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200</a:t>
          </a:r>
          <a:r>
            <a:rPr lang="zh-TW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元</a:t>
          </a:r>
          <a:endParaRPr lang="zh-TW" altLang="en-US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altLang="en-US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位家長協助收款、購書</a:t>
          </a:r>
          <a:endParaRPr lang="zh-TW" altLang="en-US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291839" y="2640053"/>
        <a:ext cx="4129750" cy="1616020"/>
      </dsp:txXfrm>
    </dsp:sp>
    <dsp:sp modelId="{A408E938-C23B-439F-B086-0AA7A2FBA03E}">
      <dsp:nvSpPr>
        <dsp:cNvPr id="0" name=""/>
        <dsp:cNvSpPr/>
      </dsp:nvSpPr>
      <dsp:spPr>
        <a:xfrm>
          <a:off x="0" y="2370716"/>
          <a:ext cx="3291840" cy="2154694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u="none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自由樂捐</a:t>
          </a:r>
          <a:r>
            <a:rPr lang="en-US" altLang="zh-TW" sz="3200" b="1" u="none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3200" b="1" u="none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sz="3200" b="1" u="none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購書基金</a:t>
          </a:r>
          <a:endParaRPr lang="zh-TW" altLang="en-US" sz="3200" b="1" u="none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05183" y="2475899"/>
        <a:ext cx="3081474" cy="194432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C6D0F-CA9C-42E0-9A90-C1BEF36B5547}">
      <dsp:nvSpPr>
        <dsp:cNvPr id="0" name=""/>
        <dsp:cNvSpPr/>
      </dsp:nvSpPr>
      <dsp:spPr>
        <a:xfrm>
          <a:off x="1658710" y="1273927"/>
          <a:ext cx="3173643" cy="317364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雲世代閱讀</a:t>
          </a:r>
          <a:endParaRPr lang="zh-TW" altLang="en-US" sz="5200" kern="1200" dirty="0"/>
        </a:p>
      </dsp:txBody>
      <dsp:txXfrm>
        <a:off x="2123479" y="1738696"/>
        <a:ext cx="2244105" cy="2244105"/>
      </dsp:txXfrm>
    </dsp:sp>
    <dsp:sp modelId="{E85BA31F-4498-4989-B19F-725735410811}">
      <dsp:nvSpPr>
        <dsp:cNvPr id="0" name=""/>
        <dsp:cNvSpPr/>
      </dsp:nvSpPr>
      <dsp:spPr>
        <a:xfrm>
          <a:off x="2452121" y="566"/>
          <a:ext cx="1586821" cy="158682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策略</a:t>
          </a:r>
          <a:endParaRPr lang="zh-TW" alt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684506" y="232951"/>
        <a:ext cx="1122051" cy="1122051"/>
      </dsp:txXfrm>
    </dsp:sp>
    <dsp:sp modelId="{7051F15B-AF55-4A17-B411-5123863D8331}">
      <dsp:nvSpPr>
        <dsp:cNvPr id="0" name=""/>
        <dsp:cNvSpPr/>
      </dsp:nvSpPr>
      <dsp:spPr>
        <a:xfrm>
          <a:off x="4518893" y="2067338"/>
          <a:ext cx="1586821" cy="158682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師資</a:t>
          </a:r>
          <a:endParaRPr lang="zh-TW" alt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751278" y="2299723"/>
        <a:ext cx="1122051" cy="1122051"/>
      </dsp:txXfrm>
    </dsp:sp>
    <dsp:sp modelId="{1231118D-5980-4A53-AF43-29F3C7C298CB}">
      <dsp:nvSpPr>
        <dsp:cNvPr id="0" name=""/>
        <dsp:cNvSpPr/>
      </dsp:nvSpPr>
      <dsp:spPr>
        <a:xfrm>
          <a:off x="2452121" y="4134110"/>
          <a:ext cx="1586821" cy="158682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課程</a:t>
          </a:r>
          <a:endParaRPr lang="zh-TW" alt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684506" y="4366495"/>
        <a:ext cx="1122051" cy="1122051"/>
      </dsp:txXfrm>
    </dsp:sp>
    <dsp:sp modelId="{5D872DE1-E307-4870-97EB-D56B04B8C6BC}">
      <dsp:nvSpPr>
        <dsp:cNvPr id="0" name=""/>
        <dsp:cNvSpPr/>
      </dsp:nvSpPr>
      <dsp:spPr>
        <a:xfrm>
          <a:off x="385348" y="2067338"/>
          <a:ext cx="1586821" cy="1586821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設備</a:t>
          </a:r>
          <a:endParaRPr lang="zh-TW" alt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17733" y="2299723"/>
        <a:ext cx="1122051" cy="11220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0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04DF6-EEB5-4121-8FC5-EF94F60D7E46}" type="datetimeFigureOut">
              <a:rPr lang="zh-TW" altLang="en-US" smtClean="0"/>
              <a:t>2014/4/21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4301"/>
            <a:ext cx="2918830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15374" y="9374301"/>
            <a:ext cx="2918830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5138F-918A-4529-BE1D-012A14E712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9272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9874B-DC9D-432B-8F53-FB28E8A3B99D}" type="datetimeFigureOut">
              <a:rPr lang="zh-TW" altLang="en-US" smtClean="0"/>
              <a:t>2014/4/21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3100" y="4687888"/>
            <a:ext cx="5389563" cy="4441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27B496-9A10-49E7-B1D7-23B9FFB83D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8642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7B496-9A10-49E7-B1D7-23B9FFB83D40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1619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7B496-9A10-49E7-B1D7-23B9FFB83D40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6536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7B496-9A10-49E7-B1D7-23B9FFB83D40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44978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7B496-9A10-49E7-B1D7-23B9FFB83D40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7667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7B496-9A10-49E7-B1D7-23B9FFB83D40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19899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7B496-9A10-49E7-B1D7-23B9FFB83D40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04860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7B496-9A10-49E7-B1D7-23B9FFB83D40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54011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7B496-9A10-49E7-B1D7-23B9FFB83D40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16132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7B496-9A10-49E7-B1D7-23B9FFB83D40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86823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7B496-9A10-49E7-B1D7-23B9FFB83D40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96416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7B496-9A10-49E7-B1D7-23B9FFB83D40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7821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7B496-9A10-49E7-B1D7-23B9FFB83D40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71996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7B496-9A10-49E7-B1D7-23B9FFB83D40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81488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7B496-9A10-49E7-B1D7-23B9FFB83D40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88489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7B496-9A10-49E7-B1D7-23B9FFB83D40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00715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7B496-9A10-49E7-B1D7-23B9FFB83D40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84697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7B496-9A10-49E7-B1D7-23B9FFB83D40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80585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7B496-9A10-49E7-B1D7-23B9FFB83D40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70740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00113" y="739775"/>
            <a:ext cx="4935537" cy="37020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9A154-F22B-4CF3-A3C6-97E6B2CFE631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8303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7B496-9A10-49E7-B1D7-23B9FFB83D40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80585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7B496-9A10-49E7-B1D7-23B9FFB83D40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71427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7B496-9A10-49E7-B1D7-23B9FFB83D40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7142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7B496-9A10-49E7-B1D7-23B9FFB83D40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117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7B496-9A10-49E7-B1D7-23B9FFB83D40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5205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7B496-9A10-49E7-B1D7-23B9FFB83D40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6345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7B496-9A10-49E7-B1D7-23B9FFB83D40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2566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7B496-9A10-49E7-B1D7-23B9FFB83D40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0320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7B496-9A10-49E7-B1D7-23B9FFB83D40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0466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7B496-9A10-49E7-B1D7-23B9FFB83D40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9629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AB124F-C047-41C6-9BA6-640C4B1F897E}" type="datetimeFigureOut">
              <a:rPr lang="zh-TW" altLang="en-US" smtClean="0"/>
              <a:t>2014/4/21</a:t>
            </a:fld>
            <a:endParaRPr lang="zh-TW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4DB87-AB0A-44F0-82E9-E536EA8224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9452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AB124F-C047-41C6-9BA6-640C4B1F897E}" type="datetimeFigureOut">
              <a:rPr lang="zh-TW" altLang="en-US" smtClean="0"/>
              <a:t>2014/4/21</a:t>
            </a:fld>
            <a:endParaRPr lang="zh-TW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4DB87-AB0A-44F0-82E9-E536EA8224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6338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AB124F-C047-41C6-9BA6-640C4B1F897E}" type="datetimeFigureOut">
              <a:rPr lang="zh-TW" altLang="en-US" smtClean="0"/>
              <a:t>2014/4/21</a:t>
            </a:fld>
            <a:endParaRPr lang="zh-TW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4DB87-AB0A-44F0-82E9-E536EA8224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1747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AB124F-C047-41C6-9BA6-640C4B1F897E}" type="datetimeFigureOut">
              <a:rPr lang="zh-TW" altLang="en-US" smtClean="0"/>
              <a:t>2014/4/21</a:t>
            </a:fld>
            <a:endParaRPr lang="zh-TW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4DB87-AB0A-44F0-82E9-E536EA8224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5653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AB124F-C047-41C6-9BA6-640C4B1F897E}" type="datetimeFigureOut">
              <a:rPr lang="zh-TW" altLang="en-US" smtClean="0"/>
              <a:t>2014/4/21</a:t>
            </a:fld>
            <a:endParaRPr lang="zh-TW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4DB87-AB0A-44F0-82E9-E536EA8224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2283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AB124F-C047-41C6-9BA6-640C4B1F897E}" type="datetimeFigureOut">
              <a:rPr lang="zh-TW" altLang="en-US" smtClean="0"/>
              <a:t>2014/4/21</a:t>
            </a:fld>
            <a:endParaRPr lang="zh-TW" alt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4DB87-AB0A-44F0-82E9-E536EA8224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4802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AB124F-C047-41C6-9BA6-640C4B1F897E}" type="datetimeFigureOut">
              <a:rPr lang="zh-TW" altLang="en-US" smtClean="0"/>
              <a:t>2014/4/21</a:t>
            </a:fld>
            <a:endParaRPr lang="zh-TW" altLang="en-US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4DB87-AB0A-44F0-82E9-E536EA8224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3032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AB124F-C047-41C6-9BA6-640C4B1F897E}" type="datetimeFigureOut">
              <a:rPr lang="zh-TW" altLang="en-US" smtClean="0"/>
              <a:t>2014/4/21</a:t>
            </a:fld>
            <a:endParaRPr lang="zh-TW" altLang="en-US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4DB87-AB0A-44F0-82E9-E536EA8224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6418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AB124F-C047-41C6-9BA6-640C4B1F897E}" type="datetimeFigureOut">
              <a:rPr lang="zh-TW" altLang="en-US" smtClean="0"/>
              <a:t>2014/4/21</a:t>
            </a:fld>
            <a:endParaRPr lang="zh-TW" altLang="en-US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4DB87-AB0A-44F0-82E9-E536EA8224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9355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AB124F-C047-41C6-9BA6-640C4B1F897E}" type="datetimeFigureOut">
              <a:rPr lang="zh-TW" altLang="en-US" smtClean="0"/>
              <a:t>2014/4/21</a:t>
            </a:fld>
            <a:endParaRPr lang="zh-TW" alt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4DB87-AB0A-44F0-82E9-E536EA8224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3559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fr-C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AB124F-C047-41C6-9BA6-640C4B1F897E}" type="datetimeFigureOut">
              <a:rPr lang="zh-TW" altLang="en-US" smtClean="0"/>
              <a:t>2014/4/21</a:t>
            </a:fld>
            <a:endParaRPr lang="zh-TW" alt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4DB87-AB0A-44F0-82E9-E536EA8224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0650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les styles du texte du masque</a:t>
            </a:r>
          </a:p>
          <a:p>
            <a:pPr lvl="1"/>
            <a:r>
              <a:rPr lang="fr-FR" altLang="zh-TW" smtClean="0"/>
              <a:t>Deuxième niveau</a:t>
            </a:r>
          </a:p>
          <a:p>
            <a:pPr lvl="2"/>
            <a:r>
              <a:rPr lang="fr-FR" altLang="zh-TW" smtClean="0"/>
              <a:t>Troisième niveau</a:t>
            </a:r>
          </a:p>
          <a:p>
            <a:pPr lvl="3"/>
            <a:r>
              <a:rPr lang="fr-FR" altLang="zh-TW" smtClean="0"/>
              <a:t>Quatrième niveau</a:t>
            </a:r>
          </a:p>
          <a:p>
            <a:pPr lvl="4"/>
            <a:r>
              <a:rPr lang="fr-FR" altLang="zh-TW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43AB124F-C047-41C6-9BA6-640C4B1F897E}" type="datetimeFigureOut">
              <a:rPr lang="zh-TW" altLang="en-US" smtClean="0"/>
              <a:t>2014/4/21</a:t>
            </a:fld>
            <a:endParaRPr lang="zh-TW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zh-TW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A14DB87-AB0A-44F0-82E9-E536EA82249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6.wmf"/><Relationship Id="rId4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7" Type="http://schemas.openxmlformats.org/officeDocument/2006/relationships/image" Target="../media/image51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wmf"/><Relationship Id="rId5" Type="http://schemas.openxmlformats.org/officeDocument/2006/relationships/image" Target="../media/image49.png"/><Relationship Id="rId4" Type="http://schemas.openxmlformats.org/officeDocument/2006/relationships/image" Target="../media/image48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3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5.jpeg"/><Relationship Id="rId18" Type="http://schemas.openxmlformats.org/officeDocument/2006/relationships/image" Target="../media/image1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7.jpeg"/><Relationship Id="rId10" Type="http://schemas.openxmlformats.org/officeDocument/2006/relationships/diagramQuickStyle" Target="../diagrams/quickStyle2.xml"/><Relationship Id="rId19" Type="http://schemas.openxmlformats.org/officeDocument/2006/relationships/image" Target="../media/image11.jpeg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03648" y="2492896"/>
            <a:ext cx="6629400" cy="1219201"/>
          </a:xfrm>
        </p:spPr>
        <p:txBody>
          <a:bodyPr/>
          <a:lstStyle/>
          <a:p>
            <a:r>
              <a:rPr lang="en-US" altLang="zh-TW" sz="72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MSSR</a:t>
            </a:r>
            <a:r>
              <a:rPr lang="zh-TW" altLang="en-US" sz="72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在武林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武林國小</a:t>
            </a:r>
            <a:endParaRPr lang="en-US" altLang="zh-TW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圖資中心館長</a:t>
            </a:r>
            <a:endParaRPr lang="en-US" altLang="zh-TW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謝伶芬</a:t>
            </a:r>
          </a:p>
        </p:txBody>
      </p:sp>
    </p:spTree>
    <p:extLst>
      <p:ext uri="{BB962C8B-B14F-4D97-AF65-F5344CB8AC3E}">
        <p14:creationId xmlns:p14="http://schemas.microsoft.com/office/powerpoint/2010/main" val="269169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2768722571"/>
              </p:ext>
            </p:extLst>
          </p:nvPr>
        </p:nvGraphicFramePr>
        <p:xfrm>
          <a:off x="395536" y="1757040"/>
          <a:ext cx="8496944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TW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MSSR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在武林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~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推行歷程</a:t>
            </a:r>
            <a:endParaRPr lang="zh-TW" alt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331640" y="5401672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latin typeface="+mj-lt"/>
                <a:ea typeface="微軟正黑體" pitchFamily="34" charset="-120"/>
              </a:rPr>
              <a:t>101.11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期中考後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311522" y="1988840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102.02</a:t>
            </a:r>
          </a:p>
          <a:p>
            <a:pPr algn="ctr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開學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164288" y="5435932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102.04</a:t>
            </a:r>
          </a:p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期中考後</a:t>
            </a:r>
          </a:p>
        </p:txBody>
      </p:sp>
    </p:spTree>
    <p:extLst>
      <p:ext uri="{BB962C8B-B14F-4D97-AF65-F5344CB8AC3E}">
        <p14:creationId xmlns:p14="http://schemas.microsoft.com/office/powerpoint/2010/main" val="371141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C7D286-8E4A-4321-81A8-EBEE12DCFA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AAC7D286-8E4A-4321-81A8-EBEE12DCFA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C15230-ABD3-417C-B5FB-E87D3A3789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graphicEl>
                                              <a:dgm id="{01C15230-ABD3-417C-B5FB-E87D3A3789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9EA71E-3ABD-4BCA-920E-05411B0D9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699EA71E-3ABD-4BCA-920E-05411B0D9F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4D99FA-6E95-4699-A68D-13C7484D6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AE4D99FA-6E95-4699-A68D-13C7484D6F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D72E2E-9790-47F4-8B2F-55FE857D25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graphicEl>
                                              <a:dgm id="{FFD72E2E-9790-47F4-8B2F-55FE857D25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EA773AC-38CE-4FEE-A385-746A5F5AF7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8EA773AC-38CE-4FEE-A385-746A5F5AF7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4FEDC0-8899-4E4B-ACDD-0D9E0E7F2D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graphicEl>
                                              <a:dgm id="{AA4FEDC0-8899-4E4B-ACDD-0D9E0E7F2D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324A97-2753-4D00-8091-976C66DFE4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4F324A97-2753-4D00-8091-976C66DFE4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MSSR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在武林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~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定期集會  </a:t>
            </a:r>
            <a:r>
              <a:rPr lang="en-US" altLang="zh-TW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101</a:t>
            </a: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上學期</a:t>
            </a:r>
            <a:endParaRPr lang="zh-TW" altLang="en-US" sz="22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675">
            <a:off x="827584" y="1556792"/>
            <a:ext cx="3456000" cy="259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2141">
            <a:off x="4530879" y="1287216"/>
            <a:ext cx="3456000" cy="259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3915">
            <a:off x="946816" y="3843627"/>
            <a:ext cx="3456000" cy="259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2646">
            <a:off x="4623140" y="3843627"/>
            <a:ext cx="3456000" cy="259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文字方塊 7"/>
          <p:cNvSpPr txBox="1"/>
          <p:nvPr/>
        </p:nvSpPr>
        <p:spPr>
          <a:xfrm>
            <a:off x="5508104" y="2204864"/>
            <a:ext cx="3416320" cy="39604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eaVert"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zh-TW" sz="2000" dirty="0">
                <a:latin typeface="微軟正黑體" pitchFamily="34" charset="-120"/>
                <a:ea typeface="微軟正黑體" pitchFamily="34" charset="-120"/>
              </a:rPr>
              <a:t>討論班級圖書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巡迴</a:t>
            </a:r>
            <a:r>
              <a:rPr lang="zh-TW" altLang="zh-TW" sz="2000" dirty="0" smtClean="0">
                <a:latin typeface="微軟正黑體" pitchFamily="34" charset="-120"/>
                <a:ea typeface="微軟正黑體" pitchFamily="34" charset="-120"/>
              </a:rPr>
              <a:t>事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宜</a:t>
            </a:r>
            <a:endParaRPr lang="en-US" altLang="zh-TW" sz="20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zh-TW" sz="20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班級</a:t>
            </a:r>
            <a:r>
              <a:rPr lang="zh-TW" altLang="zh-TW" sz="20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鼓勵閱讀小撇步</a:t>
            </a:r>
            <a:r>
              <a:rPr lang="zh-TW" altLang="zh-TW" sz="20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分享</a:t>
            </a:r>
            <a:endParaRPr lang="en-US" altLang="zh-TW" sz="20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zh-TW" sz="2000" dirty="0" smtClean="0">
                <a:latin typeface="微軟正黑體" pitchFamily="34" charset="-120"/>
                <a:ea typeface="微軟正黑體" pitchFamily="34" charset="-120"/>
              </a:rPr>
              <a:t>實行</a:t>
            </a:r>
            <a:r>
              <a:rPr lang="zh-TW" altLang="zh-TW" sz="2000" dirty="0">
                <a:latin typeface="微軟正黑體" pitchFamily="34" charset="-120"/>
                <a:ea typeface="微軟正黑體" pitchFamily="34" charset="-120"/>
              </a:rPr>
              <a:t>寧靜閱讀的運作模式</a:t>
            </a:r>
            <a:r>
              <a:rPr lang="zh-TW" altLang="zh-TW" sz="2000" dirty="0" smtClean="0">
                <a:latin typeface="微軟正黑體" pitchFamily="34" charset="-120"/>
                <a:ea typeface="微軟正黑體" pitchFamily="34" charset="-120"/>
              </a:rPr>
              <a:t>分享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如何帶領書摘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分享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如何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推動親子共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讀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zh-TW" sz="2000" dirty="0">
                <a:latin typeface="微軟正黑體" pitchFamily="34" charset="-120"/>
                <a:ea typeface="微軟正黑體" pitchFamily="34" charset="-120"/>
              </a:rPr>
              <a:t>圖書登錄系統介紹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如何進行</a:t>
            </a:r>
            <a:r>
              <a:rPr lang="en-US" altLang="zh-TW" sz="2000" dirty="0" err="1" smtClean="0">
                <a:latin typeface="微軟正黑體" pitchFamily="34" charset="-120"/>
                <a:ea typeface="微軟正黑體" pitchFamily="34" charset="-120"/>
              </a:rPr>
              <a:t>MSSR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332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618454"/>
            <a:ext cx="3923928" cy="29429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MSSR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在武林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~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定期集會 </a:t>
            </a:r>
            <a:r>
              <a:rPr lang="en-US" altLang="zh-TW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101</a:t>
            </a: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下</a:t>
            </a: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學期</a:t>
            </a:r>
            <a:endParaRPr lang="zh-TW" altLang="en-US" sz="2200" dirty="0"/>
          </a:p>
        </p:txBody>
      </p:sp>
      <p:pic>
        <p:nvPicPr>
          <p:cNvPr id="1026" name="Picture 2" descr="C:\Users\ab9363\Desktop\102.04.08_MSSR會議\IMG_03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4683">
            <a:off x="511909" y="3993953"/>
            <a:ext cx="3329295" cy="24970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1984">
            <a:off x="601238" y="1470182"/>
            <a:ext cx="3648406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5381">
            <a:off x="4104456" y="1854206"/>
            <a:ext cx="3059832" cy="2294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文字方塊 7"/>
          <p:cNvSpPr txBox="1"/>
          <p:nvPr/>
        </p:nvSpPr>
        <p:spPr>
          <a:xfrm>
            <a:off x="7354764" y="2204864"/>
            <a:ext cx="1569660" cy="39604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eaVert"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召集對象：二期受訓教師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各班</a:t>
            </a:r>
            <a:r>
              <a:rPr lang="zh-TW" altLang="zh-TW" sz="2000" dirty="0" smtClean="0">
                <a:latin typeface="微軟正黑體" pitchFamily="34" charset="-120"/>
                <a:ea typeface="微軟正黑體" pitchFamily="34" charset="-120"/>
              </a:rPr>
              <a:t>實行</a:t>
            </a:r>
            <a:r>
              <a:rPr lang="zh-TW" altLang="zh-TW" sz="2000" dirty="0">
                <a:latin typeface="微軟正黑體" pitchFamily="34" charset="-120"/>
                <a:ea typeface="微軟正黑體" pitchFamily="34" charset="-120"/>
              </a:rPr>
              <a:t>寧靜閱讀的</a:t>
            </a:r>
            <a:r>
              <a:rPr lang="zh-TW" altLang="zh-TW" sz="2000" dirty="0" smtClean="0">
                <a:latin typeface="微軟正黑體" pitchFamily="34" charset="-120"/>
                <a:ea typeface="微軟正黑體" pitchFamily="34" charset="-120"/>
              </a:rPr>
              <a:t>運作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現況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實作困難與所需支援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4298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MSSR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在武林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~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班級圖書館建置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23" y="1269048"/>
            <a:ext cx="3456000" cy="259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3472">
            <a:off x="4511424" y="1472995"/>
            <a:ext cx="3456000" cy="259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528" y="4005064"/>
            <a:ext cx="5376594" cy="259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861048"/>
            <a:ext cx="3456000" cy="259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5" name="文字方塊 14"/>
          <p:cNvSpPr txBox="1"/>
          <p:nvPr/>
        </p:nvSpPr>
        <p:spPr>
          <a:xfrm>
            <a:off x="7354764" y="2204864"/>
            <a:ext cx="1569660" cy="39604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eaVert"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書籍陳列方式：展示封面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依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書籍不同來源分櫃存放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書背貼上圓形標籤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1384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MSSR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在武林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~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班級圖書館建置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683568" y="1628800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班級書庫的建立是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MSSR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推動的成功要件之一</a:t>
            </a:r>
            <a:endParaRPr lang="zh-TW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12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6477851"/>
              </p:ext>
            </p:extLst>
          </p:nvPr>
        </p:nvGraphicFramePr>
        <p:xfrm>
          <a:off x="683568" y="2204864"/>
          <a:ext cx="7848870" cy="1872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8145"/>
                <a:gridCol w="1308145"/>
                <a:gridCol w="1308145"/>
                <a:gridCol w="1308145"/>
                <a:gridCol w="1308145"/>
                <a:gridCol w="1308145"/>
              </a:tblGrid>
              <a:tr h="624069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101</a:t>
                      </a:r>
                      <a:endParaRPr lang="zh-TW" alt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102</a:t>
                      </a:r>
                      <a:endParaRPr lang="zh-TW" alt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103</a:t>
                      </a:r>
                      <a:endParaRPr lang="zh-TW" alt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104</a:t>
                      </a:r>
                      <a:endParaRPr lang="zh-TW" alt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105</a:t>
                      </a:r>
                      <a:endParaRPr lang="zh-TW" alt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</a:tr>
              <a:tr h="62406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MSSR</a:t>
                      </a:r>
                      <a:br>
                        <a:rPr lang="en-US" altLang="zh-TW" sz="1600" dirty="0" smtClean="0"/>
                      </a:br>
                      <a:r>
                        <a:rPr lang="zh-TW" altLang="en-US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推行前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150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176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250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62406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MSSR</a:t>
                      </a:r>
                      <a:br>
                        <a:rPr lang="en-US" altLang="zh-TW" sz="1600" dirty="0" smtClean="0"/>
                      </a:br>
                      <a:r>
                        <a:rPr lang="zh-TW" altLang="en-US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推行後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326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224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204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600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426</a:t>
                      </a:r>
                      <a:endParaRPr lang="zh-TW" alt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3" name="文字方塊 12"/>
          <p:cNvSpPr txBox="1"/>
          <p:nvPr/>
        </p:nvSpPr>
        <p:spPr>
          <a:xfrm>
            <a:off x="899592" y="4471952"/>
            <a:ext cx="33123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圖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書來源：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原班級圖書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行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天宮書香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‧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好書交享閱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圖書館專案借出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專案經費購置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1863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MSSR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在武林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~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班級圖書館建置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4567641" y="5154503"/>
            <a:ext cx="144016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書櫃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組合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墊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立書架</a:t>
            </a:r>
          </a:p>
        </p:txBody>
      </p:sp>
      <p:sp>
        <p:nvSpPr>
          <p:cNvPr id="5" name="手繪多邊形 4"/>
          <p:cNvSpPr/>
          <p:nvPr/>
        </p:nvSpPr>
        <p:spPr>
          <a:xfrm>
            <a:off x="3699185" y="1988840"/>
            <a:ext cx="1242559" cy="1242559"/>
          </a:xfrm>
          <a:custGeom>
            <a:avLst/>
            <a:gdLst>
              <a:gd name="connsiteX0" fmla="*/ 0 w 1242559"/>
              <a:gd name="connsiteY0" fmla="*/ 621280 h 1242559"/>
              <a:gd name="connsiteX1" fmla="*/ 621280 w 1242559"/>
              <a:gd name="connsiteY1" fmla="*/ 0 h 1242559"/>
              <a:gd name="connsiteX2" fmla="*/ 1242560 w 1242559"/>
              <a:gd name="connsiteY2" fmla="*/ 621280 h 1242559"/>
              <a:gd name="connsiteX3" fmla="*/ 621280 w 1242559"/>
              <a:gd name="connsiteY3" fmla="*/ 1242560 h 1242559"/>
              <a:gd name="connsiteX4" fmla="*/ 0 w 1242559"/>
              <a:gd name="connsiteY4" fmla="*/ 621280 h 1242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2559" h="1242559">
                <a:moveTo>
                  <a:pt x="0" y="621280"/>
                </a:moveTo>
                <a:cubicBezTo>
                  <a:pt x="0" y="278157"/>
                  <a:pt x="278157" y="0"/>
                  <a:pt x="621280" y="0"/>
                </a:cubicBezTo>
                <a:cubicBezTo>
                  <a:pt x="964403" y="0"/>
                  <a:pt x="1242560" y="278157"/>
                  <a:pt x="1242560" y="621280"/>
                </a:cubicBezTo>
                <a:cubicBezTo>
                  <a:pt x="1242560" y="964403"/>
                  <a:pt x="964403" y="1242560"/>
                  <a:pt x="621280" y="1242560"/>
                </a:cubicBezTo>
                <a:cubicBezTo>
                  <a:pt x="278157" y="1242560"/>
                  <a:pt x="0" y="964403"/>
                  <a:pt x="0" y="621280"/>
                </a:cubicBez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0" vert="horz" wrap="square" lIns="221339" tIns="221339" rIns="221339" bIns="221339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100" kern="1200" dirty="0" smtClean="0">
                <a:latin typeface="微軟正黑體" pitchFamily="34" charset="-120"/>
                <a:ea typeface="微軟正黑體" pitchFamily="34" charset="-120"/>
              </a:rPr>
              <a:t>圖書</a:t>
            </a:r>
            <a:endParaRPr lang="zh-TW" altLang="en-US" sz="3100" kern="1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手繪多邊形 5"/>
          <p:cNvSpPr/>
          <p:nvPr/>
        </p:nvSpPr>
        <p:spPr>
          <a:xfrm>
            <a:off x="3960122" y="3332296"/>
            <a:ext cx="720684" cy="720684"/>
          </a:xfrm>
          <a:custGeom>
            <a:avLst/>
            <a:gdLst>
              <a:gd name="connsiteX0" fmla="*/ 95527 w 720684"/>
              <a:gd name="connsiteY0" fmla="*/ 275590 h 720684"/>
              <a:gd name="connsiteX1" fmla="*/ 275590 w 720684"/>
              <a:gd name="connsiteY1" fmla="*/ 275590 h 720684"/>
              <a:gd name="connsiteX2" fmla="*/ 275590 w 720684"/>
              <a:gd name="connsiteY2" fmla="*/ 95527 h 720684"/>
              <a:gd name="connsiteX3" fmla="*/ 445094 w 720684"/>
              <a:gd name="connsiteY3" fmla="*/ 95527 h 720684"/>
              <a:gd name="connsiteX4" fmla="*/ 445094 w 720684"/>
              <a:gd name="connsiteY4" fmla="*/ 275590 h 720684"/>
              <a:gd name="connsiteX5" fmla="*/ 625157 w 720684"/>
              <a:gd name="connsiteY5" fmla="*/ 275590 h 720684"/>
              <a:gd name="connsiteX6" fmla="*/ 625157 w 720684"/>
              <a:gd name="connsiteY6" fmla="*/ 445094 h 720684"/>
              <a:gd name="connsiteX7" fmla="*/ 445094 w 720684"/>
              <a:gd name="connsiteY7" fmla="*/ 445094 h 720684"/>
              <a:gd name="connsiteX8" fmla="*/ 445094 w 720684"/>
              <a:gd name="connsiteY8" fmla="*/ 625157 h 720684"/>
              <a:gd name="connsiteX9" fmla="*/ 275590 w 720684"/>
              <a:gd name="connsiteY9" fmla="*/ 625157 h 720684"/>
              <a:gd name="connsiteX10" fmla="*/ 275590 w 720684"/>
              <a:gd name="connsiteY10" fmla="*/ 445094 h 720684"/>
              <a:gd name="connsiteX11" fmla="*/ 95527 w 720684"/>
              <a:gd name="connsiteY11" fmla="*/ 445094 h 720684"/>
              <a:gd name="connsiteX12" fmla="*/ 95527 w 720684"/>
              <a:gd name="connsiteY12" fmla="*/ 275590 h 720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0684" h="720684">
                <a:moveTo>
                  <a:pt x="95527" y="275590"/>
                </a:moveTo>
                <a:lnTo>
                  <a:pt x="275590" y="275590"/>
                </a:lnTo>
                <a:lnTo>
                  <a:pt x="275590" y="95527"/>
                </a:lnTo>
                <a:lnTo>
                  <a:pt x="445094" y="95527"/>
                </a:lnTo>
                <a:lnTo>
                  <a:pt x="445094" y="275590"/>
                </a:lnTo>
                <a:lnTo>
                  <a:pt x="625157" y="275590"/>
                </a:lnTo>
                <a:lnTo>
                  <a:pt x="625157" y="445094"/>
                </a:lnTo>
                <a:lnTo>
                  <a:pt x="445094" y="445094"/>
                </a:lnTo>
                <a:lnTo>
                  <a:pt x="445094" y="625157"/>
                </a:lnTo>
                <a:lnTo>
                  <a:pt x="275590" y="625157"/>
                </a:lnTo>
                <a:lnTo>
                  <a:pt x="275590" y="445094"/>
                </a:lnTo>
                <a:lnTo>
                  <a:pt x="95527" y="445094"/>
                </a:lnTo>
                <a:lnTo>
                  <a:pt x="95527" y="27559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527" tIns="275590" rIns="95527" bIns="27559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1200" kern="1200"/>
          </a:p>
        </p:txBody>
      </p:sp>
      <p:sp>
        <p:nvSpPr>
          <p:cNvPr id="7" name="手繪多邊形 6"/>
          <p:cNvSpPr/>
          <p:nvPr/>
        </p:nvSpPr>
        <p:spPr>
          <a:xfrm>
            <a:off x="3699185" y="4153877"/>
            <a:ext cx="1242559" cy="1242559"/>
          </a:xfrm>
          <a:custGeom>
            <a:avLst/>
            <a:gdLst>
              <a:gd name="connsiteX0" fmla="*/ 0 w 1242559"/>
              <a:gd name="connsiteY0" fmla="*/ 621280 h 1242559"/>
              <a:gd name="connsiteX1" fmla="*/ 621280 w 1242559"/>
              <a:gd name="connsiteY1" fmla="*/ 0 h 1242559"/>
              <a:gd name="connsiteX2" fmla="*/ 1242560 w 1242559"/>
              <a:gd name="connsiteY2" fmla="*/ 621280 h 1242559"/>
              <a:gd name="connsiteX3" fmla="*/ 621280 w 1242559"/>
              <a:gd name="connsiteY3" fmla="*/ 1242560 h 1242559"/>
              <a:gd name="connsiteX4" fmla="*/ 0 w 1242559"/>
              <a:gd name="connsiteY4" fmla="*/ 621280 h 1242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2559" h="1242559">
                <a:moveTo>
                  <a:pt x="0" y="621280"/>
                </a:moveTo>
                <a:cubicBezTo>
                  <a:pt x="0" y="278157"/>
                  <a:pt x="278157" y="0"/>
                  <a:pt x="621280" y="0"/>
                </a:cubicBezTo>
                <a:cubicBezTo>
                  <a:pt x="964403" y="0"/>
                  <a:pt x="1242560" y="278157"/>
                  <a:pt x="1242560" y="621280"/>
                </a:cubicBezTo>
                <a:cubicBezTo>
                  <a:pt x="1242560" y="964403"/>
                  <a:pt x="964403" y="1242560"/>
                  <a:pt x="621280" y="1242560"/>
                </a:cubicBezTo>
                <a:cubicBezTo>
                  <a:pt x="278157" y="1242560"/>
                  <a:pt x="0" y="964403"/>
                  <a:pt x="0" y="621280"/>
                </a:cubicBez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0" vert="horz" wrap="square" lIns="221339" tIns="221339" rIns="221339" bIns="221339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100" kern="1200" dirty="0" smtClean="0">
                <a:latin typeface="微軟正黑體" pitchFamily="34" charset="-120"/>
                <a:ea typeface="微軟正黑體" pitchFamily="34" charset="-120"/>
              </a:rPr>
              <a:t>設備</a:t>
            </a:r>
            <a:endParaRPr lang="zh-TW" altLang="en-US" sz="3100" kern="1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手繪多邊形 7"/>
          <p:cNvSpPr/>
          <p:nvPr/>
        </p:nvSpPr>
        <p:spPr>
          <a:xfrm>
            <a:off x="5128129" y="3461522"/>
            <a:ext cx="395134" cy="462232"/>
          </a:xfrm>
          <a:custGeom>
            <a:avLst/>
            <a:gdLst>
              <a:gd name="connsiteX0" fmla="*/ 0 w 395134"/>
              <a:gd name="connsiteY0" fmla="*/ 92446 h 462232"/>
              <a:gd name="connsiteX1" fmla="*/ 197567 w 395134"/>
              <a:gd name="connsiteY1" fmla="*/ 92446 h 462232"/>
              <a:gd name="connsiteX2" fmla="*/ 197567 w 395134"/>
              <a:gd name="connsiteY2" fmla="*/ 0 h 462232"/>
              <a:gd name="connsiteX3" fmla="*/ 395134 w 395134"/>
              <a:gd name="connsiteY3" fmla="*/ 231116 h 462232"/>
              <a:gd name="connsiteX4" fmla="*/ 197567 w 395134"/>
              <a:gd name="connsiteY4" fmla="*/ 462232 h 462232"/>
              <a:gd name="connsiteX5" fmla="*/ 197567 w 395134"/>
              <a:gd name="connsiteY5" fmla="*/ 369786 h 462232"/>
              <a:gd name="connsiteX6" fmla="*/ 0 w 395134"/>
              <a:gd name="connsiteY6" fmla="*/ 369786 h 462232"/>
              <a:gd name="connsiteX7" fmla="*/ 0 w 395134"/>
              <a:gd name="connsiteY7" fmla="*/ 92446 h 462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134" h="462232">
                <a:moveTo>
                  <a:pt x="0" y="92446"/>
                </a:moveTo>
                <a:lnTo>
                  <a:pt x="197567" y="92446"/>
                </a:lnTo>
                <a:lnTo>
                  <a:pt x="197567" y="0"/>
                </a:lnTo>
                <a:lnTo>
                  <a:pt x="395134" y="231116"/>
                </a:lnTo>
                <a:lnTo>
                  <a:pt x="197567" y="462232"/>
                </a:lnTo>
                <a:lnTo>
                  <a:pt x="197567" y="369786"/>
                </a:lnTo>
                <a:lnTo>
                  <a:pt x="0" y="369786"/>
                </a:lnTo>
                <a:lnTo>
                  <a:pt x="0" y="92446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0" vert="horz" wrap="square" lIns="0" tIns="92446" rIns="118540" bIns="92446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2100" kern="1200"/>
          </a:p>
        </p:txBody>
      </p:sp>
      <p:sp>
        <p:nvSpPr>
          <p:cNvPr id="9" name="手繪多邊形 8"/>
          <p:cNvSpPr/>
          <p:nvPr/>
        </p:nvSpPr>
        <p:spPr>
          <a:xfrm>
            <a:off x="5687281" y="2450079"/>
            <a:ext cx="2485119" cy="2485119"/>
          </a:xfrm>
          <a:custGeom>
            <a:avLst/>
            <a:gdLst>
              <a:gd name="connsiteX0" fmla="*/ 0 w 2485119"/>
              <a:gd name="connsiteY0" fmla="*/ 1242560 h 2485119"/>
              <a:gd name="connsiteX1" fmla="*/ 1242560 w 2485119"/>
              <a:gd name="connsiteY1" fmla="*/ 0 h 2485119"/>
              <a:gd name="connsiteX2" fmla="*/ 2485120 w 2485119"/>
              <a:gd name="connsiteY2" fmla="*/ 1242560 h 2485119"/>
              <a:gd name="connsiteX3" fmla="*/ 1242560 w 2485119"/>
              <a:gd name="connsiteY3" fmla="*/ 2485120 h 2485119"/>
              <a:gd name="connsiteX4" fmla="*/ 0 w 2485119"/>
              <a:gd name="connsiteY4" fmla="*/ 1242560 h 248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5119" h="2485119">
                <a:moveTo>
                  <a:pt x="0" y="1242560"/>
                </a:moveTo>
                <a:cubicBezTo>
                  <a:pt x="0" y="556313"/>
                  <a:pt x="556313" y="0"/>
                  <a:pt x="1242560" y="0"/>
                </a:cubicBezTo>
                <a:cubicBezTo>
                  <a:pt x="1928807" y="0"/>
                  <a:pt x="2485120" y="556313"/>
                  <a:pt x="2485120" y="1242560"/>
                </a:cubicBezTo>
                <a:cubicBezTo>
                  <a:pt x="2485120" y="1928807"/>
                  <a:pt x="1928807" y="2485120"/>
                  <a:pt x="1242560" y="2485120"/>
                </a:cubicBezTo>
                <a:cubicBezTo>
                  <a:pt x="556313" y="2485120"/>
                  <a:pt x="0" y="1928807"/>
                  <a:pt x="0" y="1242560"/>
                </a:cubicBez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419817" tIns="419817" rIns="419817" bIns="419817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4400" kern="1200" dirty="0" smtClean="0"/>
              <a:t>MSSR </a:t>
            </a:r>
            <a:r>
              <a:rPr lang="zh-TW" altLang="en-US" sz="4400" kern="1200" dirty="0" smtClean="0">
                <a:latin typeface="微軟正黑體" pitchFamily="34" charset="-120"/>
                <a:ea typeface="微軟正黑體" pitchFamily="34" charset="-120"/>
              </a:rPr>
              <a:t>教室</a:t>
            </a:r>
            <a:endParaRPr lang="zh-TW" altLang="en-US" sz="4400" kern="12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1168"/>
            <a:ext cx="2184400" cy="163830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68" y="4997868"/>
            <a:ext cx="2160000" cy="1236600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22" y="1674099"/>
            <a:ext cx="2147846" cy="161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01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MSSR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進行式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~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選書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68760"/>
            <a:ext cx="3456000" cy="259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000" y="3860760"/>
            <a:ext cx="3456000" cy="259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9466">
            <a:off x="1026278" y="3860760"/>
            <a:ext cx="3456384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938818">
            <a:off x="5411689" y="1441235"/>
            <a:ext cx="2163243" cy="259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3" name="文字方塊 12"/>
          <p:cNvSpPr txBox="1"/>
          <p:nvPr/>
        </p:nvSpPr>
        <p:spPr>
          <a:xfrm>
            <a:off x="7816428" y="2204864"/>
            <a:ext cx="1107996" cy="39604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或依個人完成工作進度取書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排隊取書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8132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MSSR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進行式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~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寧靜閱讀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2640">
            <a:off x="467544" y="1412776"/>
            <a:ext cx="3456000" cy="259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8457">
            <a:off x="5324081" y="1226994"/>
            <a:ext cx="3456000" cy="259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4215">
            <a:off x="444035" y="4062451"/>
            <a:ext cx="3456000" cy="259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472" y="4016389"/>
            <a:ext cx="3456000" cy="259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855" y="2708776"/>
            <a:ext cx="3456000" cy="259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文字方塊 8"/>
          <p:cNvSpPr txBox="1"/>
          <p:nvPr/>
        </p:nvSpPr>
        <p:spPr>
          <a:xfrm>
            <a:off x="7816428" y="2204863"/>
            <a:ext cx="1107996" cy="44035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eaVert"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寧靜閱讀時間：</a:t>
            </a:r>
            <a:r>
              <a:rPr lang="en-US" altLang="zh-TW" sz="20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15</a:t>
            </a:r>
            <a:r>
              <a:rPr lang="zh-TW" altLang="en-US" sz="20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~</a:t>
            </a:r>
            <a:r>
              <a:rPr lang="zh-TW" altLang="en-US" sz="20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20</a:t>
            </a:r>
            <a:r>
              <a:rPr lang="zh-TW" altLang="en-US" sz="20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  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分鐘左右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閱讀的品質進入佳境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1451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MSSR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進行式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~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寧靜閱讀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8278093" y="2204863"/>
            <a:ext cx="646331" cy="44035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eaVert"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生力軍的表現也是一級棒呢！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01" y="1558045"/>
            <a:ext cx="3312368" cy="2484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4931">
            <a:off x="4026671" y="1436722"/>
            <a:ext cx="3635896" cy="27269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8577">
            <a:off x="673831" y="3862357"/>
            <a:ext cx="3394106" cy="25455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582" y="4029431"/>
            <a:ext cx="3320730" cy="24905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6134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MSSR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進行式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~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登錄書碼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84" y="1340768"/>
            <a:ext cx="3456000" cy="259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0" y="1340768"/>
            <a:ext cx="3879724" cy="259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294036">
            <a:off x="1014875" y="3871177"/>
            <a:ext cx="3577745" cy="259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210">
            <a:off x="4783862" y="3895701"/>
            <a:ext cx="3456000" cy="259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3" name="文字方塊 12"/>
          <p:cNvSpPr txBox="1"/>
          <p:nvPr/>
        </p:nvSpPr>
        <p:spPr>
          <a:xfrm>
            <a:off x="7816428" y="2204864"/>
            <a:ext cx="1107996" cy="39604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eaVert"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書碼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登錄情形因班級而異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排隊等待登錄書碼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831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3"/>
          <p:cNvSpPr/>
          <p:nvPr/>
        </p:nvSpPr>
        <p:spPr>
          <a:xfrm>
            <a:off x="4139952" y="3239610"/>
            <a:ext cx="1512168" cy="144016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閱讀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向上箭號 4"/>
          <p:cNvSpPr/>
          <p:nvPr/>
        </p:nvSpPr>
        <p:spPr>
          <a:xfrm rot="18754423">
            <a:off x="3695908" y="2753095"/>
            <a:ext cx="792088" cy="576064"/>
          </a:xfrm>
          <a:prstGeom prst="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摺角紙張 5"/>
          <p:cNvSpPr/>
          <p:nvPr/>
        </p:nvSpPr>
        <p:spPr>
          <a:xfrm>
            <a:off x="1925816" y="1439570"/>
            <a:ext cx="1854096" cy="1440000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共讀日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共讀書</a:t>
            </a:r>
            <a:endParaRPr lang="zh-TW" altLang="en-US" sz="3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摺角紙張 6"/>
          <p:cNvSpPr/>
          <p:nvPr/>
        </p:nvSpPr>
        <p:spPr>
          <a:xfrm>
            <a:off x="6156336" y="4948322"/>
            <a:ext cx="1440000" cy="1440000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K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 書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計畫</a:t>
            </a:r>
            <a:endParaRPr lang="zh-TW" altLang="en-US" sz="3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向上箭號 7"/>
          <p:cNvSpPr/>
          <p:nvPr/>
        </p:nvSpPr>
        <p:spPr>
          <a:xfrm rot="2534586">
            <a:off x="5335198" y="2760129"/>
            <a:ext cx="792088" cy="576064"/>
          </a:xfrm>
          <a:prstGeom prst="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上箭號 8"/>
          <p:cNvSpPr/>
          <p:nvPr/>
        </p:nvSpPr>
        <p:spPr>
          <a:xfrm rot="7943037">
            <a:off x="5519937" y="4363791"/>
            <a:ext cx="792088" cy="576064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摺角紙張 9"/>
          <p:cNvSpPr/>
          <p:nvPr/>
        </p:nvSpPr>
        <p:spPr>
          <a:xfrm>
            <a:off x="6012160" y="1439570"/>
            <a:ext cx="1440000" cy="1440000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讀報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教育</a:t>
            </a:r>
            <a:endParaRPr lang="zh-TW" altLang="en-US" sz="3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向上箭號 10"/>
          <p:cNvSpPr/>
          <p:nvPr/>
        </p:nvSpPr>
        <p:spPr>
          <a:xfrm rot="14086177">
            <a:off x="3487568" y="4377342"/>
            <a:ext cx="792088" cy="576064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摺角紙張 11"/>
          <p:cNvSpPr/>
          <p:nvPr/>
        </p:nvSpPr>
        <p:spPr>
          <a:xfrm>
            <a:off x="2123728" y="4895954"/>
            <a:ext cx="1440000" cy="1440000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閱讀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擂台</a:t>
            </a:r>
            <a:endParaRPr lang="zh-TW" altLang="en-US" sz="3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283968" y="4823786"/>
            <a:ext cx="1340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很重要</a:t>
            </a:r>
            <a:endParaRPr lang="zh-TW" altLang="en-US" sz="28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7524328" y="4946392"/>
            <a:ext cx="15197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多看書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寫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心得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小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學士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小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博士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合照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獎狀</a:t>
            </a:r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80510" y="1503867"/>
            <a:ext cx="1835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共讀書箱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共讀書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共讀學習單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7380312" y="1439570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送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報至各班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讀報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讀報學習單</a:t>
            </a:r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80510" y="4927732"/>
            <a:ext cx="20432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蒐集文本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設計題目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線上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閱讀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武林閱讀盟主</a:t>
            </a:r>
          </a:p>
        </p:txBody>
      </p:sp>
      <p:sp>
        <p:nvSpPr>
          <p:cNvPr id="18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武林推動閱讀的策略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~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在</a:t>
            </a:r>
            <a:r>
              <a:rPr lang="en-US" altLang="zh-TW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MSSR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之前</a:t>
            </a:r>
            <a:endParaRPr lang="zh-TW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123727" y="4643844"/>
            <a:ext cx="1152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99</a:t>
            </a:r>
            <a:r>
              <a:rPr lang="zh-TW" altLang="en-US" dirty="0" smtClean="0"/>
              <a:t>學年度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2385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4" grpId="2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3" grpId="0"/>
      <p:bldP spid="13" grpId="0"/>
      <p:bldP spid="14" grpId="0"/>
      <p:bldP spid="15" grpId="0"/>
      <p:bldP spid="16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MSSR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在武林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~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硬體設備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6950086" y="1937873"/>
            <a:ext cx="1006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主機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6034617" cy="4525963"/>
          </a:xfrm>
        </p:spPr>
      </p:pic>
      <p:sp>
        <p:nvSpPr>
          <p:cNvPr id="7" name="橢圓 6"/>
          <p:cNvSpPr/>
          <p:nvPr/>
        </p:nvSpPr>
        <p:spPr>
          <a:xfrm rot="20767304">
            <a:off x="5563950" y="4083543"/>
            <a:ext cx="1257489" cy="18634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 rot="1272826">
            <a:off x="6571066" y="5044592"/>
            <a:ext cx="792088" cy="792088"/>
          </a:xfrm>
          <a:prstGeom prst="strip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 rot="20310379">
            <a:off x="6165063" y="2048943"/>
            <a:ext cx="792088" cy="792088"/>
          </a:xfrm>
          <a:prstGeom prst="strip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7317599" y="5229200"/>
            <a:ext cx="1430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條碼槍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3213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MSSR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推行在武林的新風貌</a:t>
            </a:r>
          </a:p>
        </p:txBody>
      </p:sp>
      <p:sp>
        <p:nvSpPr>
          <p:cNvPr id="4" name="手繪多邊形 3"/>
          <p:cNvSpPr/>
          <p:nvPr/>
        </p:nvSpPr>
        <p:spPr>
          <a:xfrm>
            <a:off x="395536" y="2780929"/>
            <a:ext cx="1252388" cy="1005556"/>
          </a:xfrm>
          <a:custGeom>
            <a:avLst/>
            <a:gdLst>
              <a:gd name="connsiteX0" fmla="*/ 0 w 1252388"/>
              <a:gd name="connsiteY0" fmla="*/ 83493 h 834925"/>
              <a:gd name="connsiteX1" fmla="*/ 83493 w 1252388"/>
              <a:gd name="connsiteY1" fmla="*/ 0 h 834925"/>
              <a:gd name="connsiteX2" fmla="*/ 1168896 w 1252388"/>
              <a:gd name="connsiteY2" fmla="*/ 0 h 834925"/>
              <a:gd name="connsiteX3" fmla="*/ 1252389 w 1252388"/>
              <a:gd name="connsiteY3" fmla="*/ 83493 h 834925"/>
              <a:gd name="connsiteX4" fmla="*/ 1252388 w 1252388"/>
              <a:gd name="connsiteY4" fmla="*/ 751433 h 834925"/>
              <a:gd name="connsiteX5" fmla="*/ 1168895 w 1252388"/>
              <a:gd name="connsiteY5" fmla="*/ 834926 h 834925"/>
              <a:gd name="connsiteX6" fmla="*/ 83493 w 1252388"/>
              <a:gd name="connsiteY6" fmla="*/ 834925 h 834925"/>
              <a:gd name="connsiteX7" fmla="*/ 0 w 1252388"/>
              <a:gd name="connsiteY7" fmla="*/ 751432 h 834925"/>
              <a:gd name="connsiteX8" fmla="*/ 0 w 1252388"/>
              <a:gd name="connsiteY8" fmla="*/ 83493 h 83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2388" h="834925">
                <a:moveTo>
                  <a:pt x="0" y="83493"/>
                </a:moveTo>
                <a:cubicBezTo>
                  <a:pt x="0" y="37381"/>
                  <a:pt x="37381" y="0"/>
                  <a:pt x="83493" y="0"/>
                </a:cubicBezTo>
                <a:lnTo>
                  <a:pt x="1168896" y="0"/>
                </a:lnTo>
                <a:cubicBezTo>
                  <a:pt x="1215008" y="0"/>
                  <a:pt x="1252389" y="37381"/>
                  <a:pt x="1252389" y="83493"/>
                </a:cubicBezTo>
                <a:cubicBezTo>
                  <a:pt x="1252389" y="306140"/>
                  <a:pt x="1252388" y="528786"/>
                  <a:pt x="1252388" y="751433"/>
                </a:cubicBezTo>
                <a:cubicBezTo>
                  <a:pt x="1252388" y="797545"/>
                  <a:pt x="1215007" y="834926"/>
                  <a:pt x="1168895" y="834926"/>
                </a:cubicBezTo>
                <a:lnTo>
                  <a:pt x="83493" y="834925"/>
                </a:lnTo>
                <a:cubicBezTo>
                  <a:pt x="37381" y="834925"/>
                  <a:pt x="0" y="797544"/>
                  <a:pt x="0" y="751432"/>
                </a:cubicBezTo>
                <a:lnTo>
                  <a:pt x="0" y="83493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100654" tIns="100654" rIns="100654" bIns="100654" numCol="1" spcCol="1270" anchor="ctr" anchorCtr="0">
            <a:noAutofit/>
          </a:bodyPr>
          <a:lstStyle/>
          <a:p>
            <a:pPr lvl="0" algn="ctr" defTabSz="889000">
              <a:spcBef>
                <a:spcPct val="0"/>
              </a:spcBef>
            </a:pPr>
            <a:r>
              <a:rPr lang="zh-TW" altLang="en-US" sz="2400" b="1" kern="1200" dirty="0" smtClean="0">
                <a:latin typeface="微軟正黑體" pitchFamily="34" charset="-120"/>
                <a:ea typeface="微軟正黑體" pitchFamily="34" charset="-120"/>
              </a:rPr>
              <a:t>圖資</a:t>
            </a:r>
            <a:endParaRPr lang="en-US" altLang="zh-TW" sz="2400" b="1" kern="1200" dirty="0" smtClean="0">
              <a:latin typeface="微軟正黑體" pitchFamily="34" charset="-120"/>
              <a:ea typeface="微軟正黑體" pitchFamily="34" charset="-120"/>
            </a:endParaRPr>
          </a:p>
          <a:p>
            <a:pPr lvl="0" algn="ctr" defTabSz="889000">
              <a:spcBef>
                <a:spcPct val="0"/>
              </a:spcBef>
            </a:pPr>
            <a:r>
              <a:rPr lang="zh-TW" altLang="en-US" sz="2400" b="1" kern="1200" dirty="0" smtClean="0">
                <a:latin typeface="微軟正黑體" pitchFamily="34" charset="-120"/>
                <a:ea typeface="微軟正黑體" pitchFamily="34" charset="-120"/>
              </a:rPr>
              <a:t>中心</a:t>
            </a:r>
            <a:endParaRPr lang="zh-TW" altLang="en-US" sz="2400" b="1" kern="1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2610142" y="4293096"/>
            <a:ext cx="576064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0" baseline="30000" dirty="0" smtClean="0"/>
              <a:t>+</a:t>
            </a:r>
            <a:endParaRPr lang="zh-TW" altLang="en-US" sz="8000" baseline="30000" dirty="0"/>
          </a:p>
        </p:txBody>
      </p:sp>
      <p:graphicFrame>
        <p:nvGraphicFramePr>
          <p:cNvPr id="22" name="資料庫圖表 21"/>
          <p:cNvGraphicFramePr/>
          <p:nvPr>
            <p:extLst>
              <p:ext uri="{D42A27DB-BD31-4B8C-83A1-F6EECF244321}">
                <p14:modId xmlns:p14="http://schemas.microsoft.com/office/powerpoint/2010/main" val="4112199654"/>
              </p:ext>
            </p:extLst>
          </p:nvPr>
        </p:nvGraphicFramePr>
        <p:xfrm>
          <a:off x="2474809" y="1124744"/>
          <a:ext cx="6129639" cy="3198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矩形 22"/>
          <p:cNvSpPr/>
          <p:nvPr/>
        </p:nvSpPr>
        <p:spPr>
          <a:xfrm>
            <a:off x="2090796" y="4093969"/>
            <a:ext cx="576064" cy="9130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資訊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059832" y="4100106"/>
            <a:ext cx="576064" cy="9130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閱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讀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" name="右彎箭號 24"/>
          <p:cNvSpPr/>
          <p:nvPr/>
        </p:nvSpPr>
        <p:spPr>
          <a:xfrm rot="16200000">
            <a:off x="1104679" y="3799979"/>
            <a:ext cx="741958" cy="864097"/>
          </a:xfrm>
          <a:prstGeom prst="ben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123728" y="2636912"/>
            <a:ext cx="6768752" cy="1369456"/>
          </a:xfrm>
          <a:prstGeom prst="rect">
            <a:avLst/>
          </a:prstGeom>
          <a:solidFill>
            <a:srgbClr val="6699FF">
              <a:alpha val="30196"/>
            </a:srgb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文字方塊 26"/>
          <p:cNvSpPr txBox="1"/>
          <p:nvPr/>
        </p:nvSpPr>
        <p:spPr>
          <a:xfrm>
            <a:off x="107504" y="4006368"/>
            <a:ext cx="738664" cy="17988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eaVert"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專任幹事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館長</a:t>
            </a:r>
          </a:p>
        </p:txBody>
      </p:sp>
      <p:sp>
        <p:nvSpPr>
          <p:cNvPr id="28" name="向右箭號 27"/>
          <p:cNvSpPr/>
          <p:nvPr/>
        </p:nvSpPr>
        <p:spPr>
          <a:xfrm>
            <a:off x="1647924" y="3140968"/>
            <a:ext cx="442872" cy="43204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直線圖說文字 1 (加上強調線) 29"/>
          <p:cNvSpPr/>
          <p:nvPr/>
        </p:nvSpPr>
        <p:spPr>
          <a:xfrm>
            <a:off x="1534057" y="5301208"/>
            <a:ext cx="3397983" cy="1152128"/>
          </a:xfrm>
          <a:prstGeom prst="accentCallout1">
            <a:avLst>
              <a:gd name="adj1" fmla="val 18750"/>
              <a:gd name="adj2" fmla="val -8333"/>
              <a:gd name="adj3" fmla="val -7065"/>
              <a:gd name="adj4" fmla="val -19452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閱讀更聚焦</a:t>
            </a:r>
            <a:endParaRPr lang="en-US" altLang="zh-TW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以閱讀為本 </a:t>
            </a:r>
            <a:r>
              <a:rPr lang="en-US" altLang="zh-TW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資訊為</a:t>
            </a: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用</a:t>
            </a:r>
            <a:endParaRPr lang="en-US" altLang="zh-TW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培養學生數位閱讀的</a:t>
            </a: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素養</a:t>
            </a:r>
            <a:endParaRPr lang="en-US" altLang="zh-TW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7380312" y="4012472"/>
            <a:ext cx="1763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數位知識中心</a:t>
            </a:r>
            <a:endParaRPr lang="zh-TW" alt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1498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/>
      <p:bldGraphic spid="22" grpId="0">
        <p:bldAsOne/>
      </p:bldGraphic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上彎箭號 3"/>
          <p:cNvSpPr/>
          <p:nvPr/>
        </p:nvSpPr>
        <p:spPr>
          <a:xfrm rot="5400000">
            <a:off x="811942" y="1815178"/>
            <a:ext cx="1238738" cy="1410259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手繪多邊形 12"/>
          <p:cNvSpPr/>
          <p:nvPr/>
        </p:nvSpPr>
        <p:spPr>
          <a:xfrm>
            <a:off x="483752" y="442012"/>
            <a:ext cx="2085305" cy="1459646"/>
          </a:xfrm>
          <a:custGeom>
            <a:avLst/>
            <a:gdLst>
              <a:gd name="connsiteX0" fmla="*/ 0 w 2085305"/>
              <a:gd name="connsiteY0" fmla="*/ 243323 h 1459646"/>
              <a:gd name="connsiteX1" fmla="*/ 243323 w 2085305"/>
              <a:gd name="connsiteY1" fmla="*/ 0 h 1459646"/>
              <a:gd name="connsiteX2" fmla="*/ 1841982 w 2085305"/>
              <a:gd name="connsiteY2" fmla="*/ 0 h 1459646"/>
              <a:gd name="connsiteX3" fmla="*/ 2085305 w 2085305"/>
              <a:gd name="connsiteY3" fmla="*/ 243323 h 1459646"/>
              <a:gd name="connsiteX4" fmla="*/ 2085305 w 2085305"/>
              <a:gd name="connsiteY4" fmla="*/ 1216323 h 1459646"/>
              <a:gd name="connsiteX5" fmla="*/ 1841982 w 2085305"/>
              <a:gd name="connsiteY5" fmla="*/ 1459646 h 1459646"/>
              <a:gd name="connsiteX6" fmla="*/ 243323 w 2085305"/>
              <a:gd name="connsiteY6" fmla="*/ 1459646 h 1459646"/>
              <a:gd name="connsiteX7" fmla="*/ 0 w 2085305"/>
              <a:gd name="connsiteY7" fmla="*/ 1216323 h 1459646"/>
              <a:gd name="connsiteX8" fmla="*/ 0 w 2085305"/>
              <a:gd name="connsiteY8" fmla="*/ 243323 h 1459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5305" h="1459646">
                <a:moveTo>
                  <a:pt x="0" y="243323"/>
                </a:moveTo>
                <a:cubicBezTo>
                  <a:pt x="0" y="108939"/>
                  <a:pt x="108939" y="0"/>
                  <a:pt x="243323" y="0"/>
                </a:cubicBezTo>
                <a:lnTo>
                  <a:pt x="1841982" y="0"/>
                </a:lnTo>
                <a:cubicBezTo>
                  <a:pt x="1976366" y="0"/>
                  <a:pt x="2085305" y="108939"/>
                  <a:pt x="2085305" y="243323"/>
                </a:cubicBezTo>
                <a:lnTo>
                  <a:pt x="2085305" y="1216323"/>
                </a:lnTo>
                <a:cubicBezTo>
                  <a:pt x="2085305" y="1350707"/>
                  <a:pt x="1976366" y="1459646"/>
                  <a:pt x="1841982" y="1459646"/>
                </a:cubicBezTo>
                <a:lnTo>
                  <a:pt x="243323" y="1459646"/>
                </a:lnTo>
                <a:cubicBezTo>
                  <a:pt x="108939" y="1459646"/>
                  <a:pt x="0" y="1350707"/>
                  <a:pt x="0" y="1216323"/>
                </a:cubicBezTo>
                <a:lnTo>
                  <a:pt x="0" y="243323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3187" tIns="193187" rIns="193187" bIns="193187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2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校長</a:t>
            </a:r>
            <a:endParaRPr lang="zh-TW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686219" y="581222"/>
            <a:ext cx="2122646" cy="117975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上彎箭號 15"/>
          <p:cNvSpPr/>
          <p:nvPr/>
        </p:nvSpPr>
        <p:spPr>
          <a:xfrm rot="5400000">
            <a:off x="2686320" y="3454842"/>
            <a:ext cx="1238738" cy="1410259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-6544757"/>
              <a:satOff val="-351"/>
              <a:lumOff val="568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手繪多邊形 16"/>
          <p:cNvSpPr/>
          <p:nvPr/>
        </p:nvSpPr>
        <p:spPr>
          <a:xfrm>
            <a:off x="2358130" y="2081676"/>
            <a:ext cx="2085305" cy="1459646"/>
          </a:xfrm>
          <a:custGeom>
            <a:avLst/>
            <a:gdLst>
              <a:gd name="connsiteX0" fmla="*/ 0 w 2085305"/>
              <a:gd name="connsiteY0" fmla="*/ 243323 h 1459646"/>
              <a:gd name="connsiteX1" fmla="*/ 243323 w 2085305"/>
              <a:gd name="connsiteY1" fmla="*/ 0 h 1459646"/>
              <a:gd name="connsiteX2" fmla="*/ 1841982 w 2085305"/>
              <a:gd name="connsiteY2" fmla="*/ 0 h 1459646"/>
              <a:gd name="connsiteX3" fmla="*/ 2085305 w 2085305"/>
              <a:gd name="connsiteY3" fmla="*/ 243323 h 1459646"/>
              <a:gd name="connsiteX4" fmla="*/ 2085305 w 2085305"/>
              <a:gd name="connsiteY4" fmla="*/ 1216323 h 1459646"/>
              <a:gd name="connsiteX5" fmla="*/ 1841982 w 2085305"/>
              <a:gd name="connsiteY5" fmla="*/ 1459646 h 1459646"/>
              <a:gd name="connsiteX6" fmla="*/ 243323 w 2085305"/>
              <a:gd name="connsiteY6" fmla="*/ 1459646 h 1459646"/>
              <a:gd name="connsiteX7" fmla="*/ 0 w 2085305"/>
              <a:gd name="connsiteY7" fmla="*/ 1216323 h 1459646"/>
              <a:gd name="connsiteX8" fmla="*/ 0 w 2085305"/>
              <a:gd name="connsiteY8" fmla="*/ 243323 h 1459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5305" h="1459646">
                <a:moveTo>
                  <a:pt x="0" y="243323"/>
                </a:moveTo>
                <a:cubicBezTo>
                  <a:pt x="0" y="108939"/>
                  <a:pt x="108939" y="0"/>
                  <a:pt x="243323" y="0"/>
                </a:cubicBezTo>
                <a:lnTo>
                  <a:pt x="1841982" y="0"/>
                </a:lnTo>
                <a:cubicBezTo>
                  <a:pt x="1976366" y="0"/>
                  <a:pt x="2085305" y="108939"/>
                  <a:pt x="2085305" y="243323"/>
                </a:cubicBezTo>
                <a:lnTo>
                  <a:pt x="2085305" y="1216323"/>
                </a:lnTo>
                <a:cubicBezTo>
                  <a:pt x="2085305" y="1350707"/>
                  <a:pt x="1976366" y="1459646"/>
                  <a:pt x="1841982" y="1459646"/>
                </a:cubicBezTo>
                <a:lnTo>
                  <a:pt x="243323" y="1459646"/>
                </a:lnTo>
                <a:cubicBezTo>
                  <a:pt x="108939" y="1459646"/>
                  <a:pt x="0" y="1350707"/>
                  <a:pt x="0" y="1216323"/>
                </a:cubicBezTo>
                <a:lnTo>
                  <a:pt x="0" y="243323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947" tIns="177947" rIns="177947" bIns="177947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zh-TW" altLang="en-US" sz="28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圖資</a:t>
            </a:r>
            <a:r>
              <a:rPr lang="en-US" altLang="zh-TW" sz="28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8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8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中心</a:t>
            </a:r>
            <a:endParaRPr lang="zh-TW" alt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530029" y="2144286"/>
            <a:ext cx="2497820" cy="117975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上彎箭號 19"/>
          <p:cNvSpPr/>
          <p:nvPr/>
        </p:nvSpPr>
        <p:spPr>
          <a:xfrm rot="5400000">
            <a:off x="4560699" y="5094506"/>
            <a:ext cx="1238738" cy="1410259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olidFill>
            <a:srgbClr val="FFFF66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-13089513"/>
              <a:satOff val="-703"/>
              <a:lumOff val="1136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手繪多邊形 25"/>
          <p:cNvSpPr/>
          <p:nvPr/>
        </p:nvSpPr>
        <p:spPr>
          <a:xfrm>
            <a:off x="4232508" y="3721341"/>
            <a:ext cx="2085305" cy="1459646"/>
          </a:xfrm>
          <a:custGeom>
            <a:avLst/>
            <a:gdLst>
              <a:gd name="connsiteX0" fmla="*/ 0 w 2085305"/>
              <a:gd name="connsiteY0" fmla="*/ 243323 h 1459646"/>
              <a:gd name="connsiteX1" fmla="*/ 243323 w 2085305"/>
              <a:gd name="connsiteY1" fmla="*/ 0 h 1459646"/>
              <a:gd name="connsiteX2" fmla="*/ 1841982 w 2085305"/>
              <a:gd name="connsiteY2" fmla="*/ 0 h 1459646"/>
              <a:gd name="connsiteX3" fmla="*/ 2085305 w 2085305"/>
              <a:gd name="connsiteY3" fmla="*/ 243323 h 1459646"/>
              <a:gd name="connsiteX4" fmla="*/ 2085305 w 2085305"/>
              <a:gd name="connsiteY4" fmla="*/ 1216323 h 1459646"/>
              <a:gd name="connsiteX5" fmla="*/ 1841982 w 2085305"/>
              <a:gd name="connsiteY5" fmla="*/ 1459646 h 1459646"/>
              <a:gd name="connsiteX6" fmla="*/ 243323 w 2085305"/>
              <a:gd name="connsiteY6" fmla="*/ 1459646 h 1459646"/>
              <a:gd name="connsiteX7" fmla="*/ 0 w 2085305"/>
              <a:gd name="connsiteY7" fmla="*/ 1216323 h 1459646"/>
              <a:gd name="connsiteX8" fmla="*/ 0 w 2085305"/>
              <a:gd name="connsiteY8" fmla="*/ 243323 h 1459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5305" h="1459646">
                <a:moveTo>
                  <a:pt x="0" y="243323"/>
                </a:moveTo>
                <a:cubicBezTo>
                  <a:pt x="0" y="108939"/>
                  <a:pt x="108939" y="0"/>
                  <a:pt x="243323" y="0"/>
                </a:cubicBezTo>
                <a:lnTo>
                  <a:pt x="1841982" y="0"/>
                </a:lnTo>
                <a:cubicBezTo>
                  <a:pt x="1976366" y="0"/>
                  <a:pt x="2085305" y="108939"/>
                  <a:pt x="2085305" y="243323"/>
                </a:cubicBezTo>
                <a:lnTo>
                  <a:pt x="2085305" y="1216323"/>
                </a:lnTo>
                <a:cubicBezTo>
                  <a:pt x="2085305" y="1350707"/>
                  <a:pt x="1976366" y="1459646"/>
                  <a:pt x="1841982" y="1459646"/>
                </a:cubicBezTo>
                <a:lnTo>
                  <a:pt x="243323" y="1459646"/>
                </a:lnTo>
                <a:cubicBezTo>
                  <a:pt x="108939" y="1459646"/>
                  <a:pt x="0" y="1350707"/>
                  <a:pt x="0" y="1216323"/>
                </a:cubicBezTo>
                <a:lnTo>
                  <a:pt x="0" y="243323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947" tIns="177947" rIns="177947" bIns="177947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級任</a:t>
            </a:r>
            <a:r>
              <a:rPr lang="en-US" altLang="zh-TW" sz="28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8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8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導師</a:t>
            </a:r>
            <a:endParaRPr lang="zh-TW" alt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317814" y="3860551"/>
            <a:ext cx="1516652" cy="117975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手繪多邊形 27"/>
          <p:cNvSpPr/>
          <p:nvPr/>
        </p:nvSpPr>
        <p:spPr>
          <a:xfrm>
            <a:off x="6106887" y="5361005"/>
            <a:ext cx="2085305" cy="1459646"/>
          </a:xfrm>
          <a:custGeom>
            <a:avLst/>
            <a:gdLst>
              <a:gd name="connsiteX0" fmla="*/ 0 w 2085305"/>
              <a:gd name="connsiteY0" fmla="*/ 243323 h 1459646"/>
              <a:gd name="connsiteX1" fmla="*/ 243323 w 2085305"/>
              <a:gd name="connsiteY1" fmla="*/ 0 h 1459646"/>
              <a:gd name="connsiteX2" fmla="*/ 1841982 w 2085305"/>
              <a:gd name="connsiteY2" fmla="*/ 0 h 1459646"/>
              <a:gd name="connsiteX3" fmla="*/ 2085305 w 2085305"/>
              <a:gd name="connsiteY3" fmla="*/ 243323 h 1459646"/>
              <a:gd name="connsiteX4" fmla="*/ 2085305 w 2085305"/>
              <a:gd name="connsiteY4" fmla="*/ 1216323 h 1459646"/>
              <a:gd name="connsiteX5" fmla="*/ 1841982 w 2085305"/>
              <a:gd name="connsiteY5" fmla="*/ 1459646 h 1459646"/>
              <a:gd name="connsiteX6" fmla="*/ 243323 w 2085305"/>
              <a:gd name="connsiteY6" fmla="*/ 1459646 h 1459646"/>
              <a:gd name="connsiteX7" fmla="*/ 0 w 2085305"/>
              <a:gd name="connsiteY7" fmla="*/ 1216323 h 1459646"/>
              <a:gd name="connsiteX8" fmla="*/ 0 w 2085305"/>
              <a:gd name="connsiteY8" fmla="*/ 243323 h 1459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5305" h="1459646">
                <a:moveTo>
                  <a:pt x="0" y="243323"/>
                </a:moveTo>
                <a:cubicBezTo>
                  <a:pt x="0" y="108939"/>
                  <a:pt x="108939" y="0"/>
                  <a:pt x="243323" y="0"/>
                </a:cubicBezTo>
                <a:lnTo>
                  <a:pt x="1841982" y="0"/>
                </a:lnTo>
                <a:cubicBezTo>
                  <a:pt x="1976366" y="0"/>
                  <a:pt x="2085305" y="108939"/>
                  <a:pt x="2085305" y="243323"/>
                </a:cubicBezTo>
                <a:lnTo>
                  <a:pt x="2085305" y="1216323"/>
                </a:lnTo>
                <a:cubicBezTo>
                  <a:pt x="2085305" y="1350707"/>
                  <a:pt x="1976366" y="1459646"/>
                  <a:pt x="1841982" y="1459646"/>
                </a:cubicBezTo>
                <a:lnTo>
                  <a:pt x="243323" y="1459646"/>
                </a:lnTo>
                <a:cubicBezTo>
                  <a:pt x="108939" y="1459646"/>
                  <a:pt x="0" y="1350707"/>
                  <a:pt x="0" y="1216323"/>
                </a:cubicBezTo>
                <a:lnTo>
                  <a:pt x="0" y="243323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3187" tIns="193187" rIns="193187" bIns="193187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2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學生</a:t>
            </a:r>
            <a:endParaRPr lang="zh-TW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300192" y="3898136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執行者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修正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者</a:t>
            </a:r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2555776" y="549320"/>
            <a:ext cx="1989543" cy="1105772"/>
            <a:chOff x="2664289" y="165487"/>
            <a:chExt cx="1989543" cy="1105772"/>
          </a:xfrm>
        </p:grpSpPr>
        <p:sp>
          <p:nvSpPr>
            <p:cNvPr id="8" name="矩形 7"/>
            <p:cNvSpPr/>
            <p:nvPr/>
          </p:nvSpPr>
          <p:spPr>
            <a:xfrm>
              <a:off x="2664289" y="165487"/>
              <a:ext cx="1989543" cy="110577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矩形 8"/>
            <p:cNvSpPr/>
            <p:nvPr/>
          </p:nvSpPr>
          <p:spPr>
            <a:xfrm>
              <a:off x="2664289" y="165487"/>
              <a:ext cx="1989543" cy="11057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TW" altLang="en-US" sz="2000" b="1" kern="1200" dirty="0" smtClean="0">
                  <a:latin typeface="微軟正黑體" pitchFamily="34" charset="-120"/>
                  <a:ea typeface="微軟正黑體" pitchFamily="34" charset="-120"/>
                </a:rPr>
                <a:t>主導者</a:t>
              </a:r>
              <a:endParaRPr lang="zh-TW" altLang="en-US" sz="2000" b="1" kern="1200" dirty="0">
                <a:latin typeface="微軟正黑體" pitchFamily="34" charset="-120"/>
                <a:ea typeface="微軟正黑體" pitchFamily="34" charset="-120"/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TW" altLang="en-US" sz="2000" b="1" kern="1200" dirty="0" smtClean="0">
                  <a:latin typeface="微軟正黑體" pitchFamily="34" charset="-120"/>
                  <a:ea typeface="微軟正黑體" pitchFamily="34" charset="-120"/>
                </a:rPr>
                <a:t>支持者</a:t>
              </a:r>
              <a:endParaRPr lang="en-US" altLang="zh-TW" sz="2000" b="1" kern="1200" dirty="0" smtClean="0">
                <a:latin typeface="微軟正黑體" pitchFamily="34" charset="-120"/>
                <a:ea typeface="微軟正黑體" pitchFamily="34" charset="-120"/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TW" altLang="en-US" sz="2000" b="1" dirty="0" smtClean="0">
                  <a:latin typeface="微軟正黑體" pitchFamily="34" charset="-120"/>
                  <a:ea typeface="微軟正黑體" pitchFamily="34" charset="-120"/>
                </a:rPr>
                <a:t>爭取購書經費</a:t>
              </a:r>
              <a:endParaRPr lang="zh-TW" altLang="en-US" sz="2000" b="1" kern="12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4067944" y="2056890"/>
            <a:ext cx="2629223" cy="1109730"/>
            <a:chOff x="4392481" y="1626578"/>
            <a:chExt cx="2629223" cy="1109730"/>
          </a:xfrm>
        </p:grpSpPr>
        <p:sp>
          <p:nvSpPr>
            <p:cNvPr id="11" name="矩形 10"/>
            <p:cNvSpPr/>
            <p:nvPr/>
          </p:nvSpPr>
          <p:spPr>
            <a:xfrm>
              <a:off x="4392481" y="1630536"/>
              <a:ext cx="2341191" cy="110577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矩形 11"/>
            <p:cNvSpPr/>
            <p:nvPr/>
          </p:nvSpPr>
          <p:spPr>
            <a:xfrm>
              <a:off x="4680513" y="1626578"/>
              <a:ext cx="2341191" cy="11057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TW" altLang="en-US" sz="2000" b="1" kern="1200" dirty="0" smtClean="0">
                  <a:latin typeface="微軟正黑體" pitchFamily="34" charset="-120"/>
                  <a:ea typeface="微軟正黑體" pitchFamily="34" charset="-120"/>
                </a:rPr>
                <a:t>行政事務協調</a:t>
              </a:r>
              <a:endParaRPr lang="zh-TW" altLang="en-US" sz="2000" b="1" kern="1200" dirty="0">
                <a:latin typeface="微軟正黑體" pitchFamily="34" charset="-120"/>
                <a:ea typeface="微軟正黑體" pitchFamily="34" charset="-120"/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TW" altLang="en-US" sz="2000" b="1" kern="1200" dirty="0" smtClean="0">
                  <a:latin typeface="微軟正黑體" pitchFamily="34" charset="-120"/>
                  <a:ea typeface="微軟正黑體" pitchFamily="34" charset="-120"/>
                </a:rPr>
                <a:t>綜理庶務者</a:t>
              </a:r>
              <a:endParaRPr lang="zh-TW" altLang="en-US" sz="2000" b="1" kern="12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5148064" y="3670668"/>
            <a:ext cx="1421549" cy="62242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直線圖說文字 1 (加上強調線) 20"/>
          <p:cNvSpPr/>
          <p:nvPr/>
        </p:nvSpPr>
        <p:spPr>
          <a:xfrm rot="10800000">
            <a:off x="42720" y="5079087"/>
            <a:ext cx="2952000" cy="1152128"/>
          </a:xfrm>
          <a:prstGeom prst="accentCallout1">
            <a:avLst>
              <a:gd name="adj1" fmla="val 18750"/>
              <a:gd name="adj2" fmla="val -8333"/>
              <a:gd name="adj3" fmla="val 104862"/>
              <a:gd name="adj4" fmla="val -4156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zh-TW" altLang="en-US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42721" y="5221649"/>
            <a:ext cx="295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掌控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MSSR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推行節奏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調整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班級、級務處理作息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8087321" y="5477162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主角</a:t>
            </a:r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" name="直線圖說文字 1 (加上強調線) 17"/>
          <p:cNvSpPr/>
          <p:nvPr/>
        </p:nvSpPr>
        <p:spPr>
          <a:xfrm>
            <a:off x="5885198" y="1017256"/>
            <a:ext cx="2952327" cy="1147244"/>
          </a:xfrm>
          <a:prstGeom prst="accentCallout1">
            <a:avLst>
              <a:gd name="adj1" fmla="val 18750"/>
              <a:gd name="adj2" fmla="val -8333"/>
              <a:gd name="adj3" fmla="val 106574"/>
              <a:gd name="adj4" fmla="val -5012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召集定期會議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圖書來源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支持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" name="直線圖說文字 1 (加上強調線) 24"/>
          <p:cNvSpPr/>
          <p:nvPr/>
        </p:nvSpPr>
        <p:spPr>
          <a:xfrm rot="10800000">
            <a:off x="3374786" y="5655151"/>
            <a:ext cx="2341066" cy="1019438"/>
          </a:xfrm>
          <a:prstGeom prst="accentCallout1">
            <a:avLst>
              <a:gd name="adj1" fmla="val 18750"/>
              <a:gd name="adj2" fmla="val -8333"/>
              <a:gd name="adj3" fmla="val 37445"/>
              <a:gd name="adj4" fmla="val -1668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3437572" y="5817458"/>
            <a:ext cx="2286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在老師的示範與領導下進入閱讀領域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向左箭號圖說文字 2"/>
          <p:cNvSpPr/>
          <p:nvPr/>
        </p:nvSpPr>
        <p:spPr>
          <a:xfrm rot="21234358">
            <a:off x="7565036" y="3724029"/>
            <a:ext cx="1611747" cy="1146031"/>
          </a:xfrm>
          <a:prstGeom prst="leftArrowCallout">
            <a:avLst>
              <a:gd name="adj1" fmla="val 25000"/>
              <a:gd name="adj2" fmla="val 26036"/>
              <a:gd name="adj3" fmla="val 25000"/>
              <a:gd name="adj4" fmla="val 78916"/>
            </a:avLst>
          </a:prstGeom>
          <a:solidFill>
            <a:srgbClr val="CC66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三期</a:t>
            </a:r>
            <a:endParaRPr lang="en-US" altLang="zh-TW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受訓教師</a:t>
            </a:r>
            <a:endParaRPr lang="zh-TW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7632982" y="260648"/>
            <a:ext cx="1547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102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7185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26" grpId="0" animBg="1"/>
      <p:bldP spid="28" grpId="0" animBg="1"/>
      <p:bldP spid="6" grpId="0"/>
      <p:bldP spid="21" grpId="0" animBg="1"/>
      <p:bldP spid="22" grpId="0"/>
      <p:bldP spid="23" grpId="0"/>
      <p:bldP spid="18" grpId="0" animBg="1"/>
      <p:bldP spid="25" grpId="0" animBg="1"/>
      <p:bldP spid="24" grpId="0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102</a:t>
            </a: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</a:t>
            </a:r>
            <a:r>
              <a:rPr lang="zh-TW" altLang="zh-T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全校晨間閱讀活動規劃</a:t>
            </a:r>
            <a:endParaRPr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晨間閱讀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時間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晨間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00~8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</a:p>
          <a:p>
            <a:pPr lvl="0"/>
            <a:endParaRPr lang="zh-TW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453309"/>
              </p:ext>
            </p:extLst>
          </p:nvPr>
        </p:nvGraphicFramePr>
        <p:xfrm>
          <a:off x="683567" y="2276873"/>
          <a:ext cx="7776864" cy="3421599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233683"/>
                <a:gridCol w="3271208"/>
                <a:gridCol w="3271973"/>
              </a:tblGrid>
              <a:tr h="572377"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zh-TW" sz="20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年級別</a:t>
                      </a:r>
                      <a:endParaRPr lang="zh-TW" sz="20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低年級</a:t>
                      </a:r>
                      <a:r>
                        <a:rPr lang="en-US" sz="20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+ </a:t>
                      </a:r>
                      <a:r>
                        <a:rPr lang="en-US" sz="20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sz="20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sz="20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MSSR</a:t>
                      </a:r>
                      <a:r>
                        <a:rPr lang="zh-TW" sz="20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師訓班級</a:t>
                      </a:r>
                      <a:endParaRPr lang="zh-TW" sz="20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r>
                        <a:rPr lang="en-US" sz="20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~</a:t>
                      </a:r>
                      <a:r>
                        <a:rPr lang="zh-TW" sz="20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六年級</a:t>
                      </a:r>
                      <a:endParaRPr lang="zh-TW" sz="20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37333"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zh-TW" altLang="en-US" sz="20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閱讀</a:t>
                      </a:r>
                      <a:r>
                        <a:rPr lang="en-US" altLang="zh-TW" sz="20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altLang="zh-TW" sz="20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sz="20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形式</a:t>
                      </a:r>
                      <a:endParaRPr lang="zh-TW" sz="20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en-US" sz="20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MSSR</a:t>
                      </a:r>
                      <a:br>
                        <a:rPr lang="en-US" sz="20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sz="20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20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老師在教室前方示範</a:t>
                      </a:r>
                      <a:r>
                        <a:rPr lang="en-US" sz="20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20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晨間</a:t>
                      </a:r>
                      <a:r>
                        <a:rPr lang="zh-TW" sz="20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閱讀</a:t>
                      </a:r>
                      <a:r>
                        <a:rPr lang="en-US" altLang="zh-TW" sz="20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altLang="zh-TW" sz="20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sz="20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20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老師陪伴</a:t>
                      </a:r>
                      <a:r>
                        <a:rPr lang="en-US" sz="20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20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37333"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zh-TW" sz="20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閱讀</a:t>
                      </a:r>
                      <a:r>
                        <a:rPr lang="en-US" altLang="zh-TW" sz="20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altLang="zh-TW" sz="20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sz="20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情境</a:t>
                      </a:r>
                      <a:endParaRPr lang="zh-TW" sz="20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MSSR</a:t>
                      </a:r>
                      <a:r>
                        <a:rPr lang="zh-TW" sz="20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教室</a:t>
                      </a:r>
                      <a:endParaRPr lang="zh-TW" sz="20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20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需規劃班級圖書</a:t>
                      </a:r>
                      <a:r>
                        <a:rPr lang="en-US" altLang="zh-TW" sz="20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altLang="zh-TW" sz="20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sz="20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擺放空間</a:t>
                      </a:r>
                      <a:endParaRPr lang="zh-TW" sz="20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37333"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zh-TW" altLang="en-US" sz="20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圖書</a:t>
                      </a:r>
                      <a:r>
                        <a:rPr lang="en-US" altLang="zh-TW" sz="20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/>
                      </a:r>
                      <a:br>
                        <a:rPr lang="en-US" altLang="zh-TW" sz="20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</a:br>
                      <a:r>
                        <a:rPr lang="zh-TW" altLang="en-US" sz="20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來源</a:t>
                      </a:r>
                      <a:endParaRPr lang="zh-TW" sz="20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altLang="en-US" sz="20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募書</a:t>
                      </a:r>
                      <a:endParaRPr lang="zh-TW" sz="20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altLang="en-US" sz="20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參與募書或自行規劃</a:t>
                      </a:r>
                      <a:endParaRPr lang="zh-TW" sz="20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683568" y="5877272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55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預備鐘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學生朝會、教師晨會延後至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開始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5648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00501"/>
              </p:ext>
            </p:extLst>
          </p:nvPr>
        </p:nvGraphicFramePr>
        <p:xfrm>
          <a:off x="-334888" y="548680"/>
          <a:ext cx="8291264" cy="5793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向左箭號圖說文字 2"/>
          <p:cNvSpPr/>
          <p:nvPr/>
        </p:nvSpPr>
        <p:spPr>
          <a:xfrm rot="20087116">
            <a:off x="4831840" y="1155825"/>
            <a:ext cx="2496365" cy="144016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139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家長</a:t>
            </a:r>
            <a:endParaRPr lang="zh-TW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269830" y="1988840"/>
            <a:ext cx="267252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4800" b="1" cap="none" spc="50" dirty="0" smtClean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募書活動</a:t>
            </a:r>
            <a:endParaRPr lang="zh-TW" altLang="en-US" sz="4800" b="1" cap="none" spc="50" dirty="0">
              <a:ln w="11430"/>
              <a:solidFill>
                <a:srgbClr val="0066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1628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4289BA-E44E-4A7C-BDFF-EC8070E0FC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D9A44F-AD69-44E0-978E-06F1AAF42E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F3130C-C21E-441B-93FC-9F2E6C874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E77346-50A5-4E9F-92F4-1DDCC43222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F29D0F-062A-4E13-BB34-EDE1066D65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 animBg="1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102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募書規劃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055818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775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9666B3-DF23-4B3C-AAAA-C9F63BAB7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7D9666B3-DF23-4B3C-AAAA-C9F63BAB71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AB4F0C-A964-4129-8F36-CE157BCA1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09AB4F0C-A964-4129-8F36-CE157BCA13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A27E86-140D-4A72-A7EA-17227411A6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55A27E86-140D-4A72-A7EA-17227411A6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B656DB-C109-43F3-960E-05AC8C72DE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BCB656DB-C109-43F3-960E-05AC8C72DE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355474-A714-4F22-9212-1C09FB1D9B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6E355474-A714-4F22-9212-1C09FB1D9B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本好書的價值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手繪多邊形 5"/>
          <p:cNvSpPr/>
          <p:nvPr/>
        </p:nvSpPr>
        <p:spPr>
          <a:xfrm>
            <a:off x="3172572" y="3636883"/>
            <a:ext cx="2489279" cy="2489279"/>
          </a:xfrm>
          <a:custGeom>
            <a:avLst/>
            <a:gdLst>
              <a:gd name="connsiteX0" fmla="*/ 1766901 w 2489279"/>
              <a:gd name="connsiteY0" fmla="*/ 396887 h 2489279"/>
              <a:gd name="connsiteX1" fmla="*/ 1960527 w 2489279"/>
              <a:gd name="connsiteY1" fmla="*/ 234406 h 2489279"/>
              <a:gd name="connsiteX2" fmla="*/ 2115212 w 2489279"/>
              <a:gd name="connsiteY2" fmla="*/ 364203 h 2489279"/>
              <a:gd name="connsiteX3" fmla="*/ 1988823 w 2489279"/>
              <a:gd name="connsiteY3" fmla="*/ 583102 h 2489279"/>
              <a:gd name="connsiteX4" fmla="*/ 2189640 w 2489279"/>
              <a:gd name="connsiteY4" fmla="*/ 930927 h 2489279"/>
              <a:gd name="connsiteX5" fmla="*/ 2442407 w 2489279"/>
              <a:gd name="connsiteY5" fmla="*/ 930920 h 2489279"/>
              <a:gd name="connsiteX6" fmla="*/ 2477471 w 2489279"/>
              <a:gd name="connsiteY6" fmla="*/ 1129779 h 2489279"/>
              <a:gd name="connsiteX7" fmla="*/ 2239946 w 2489279"/>
              <a:gd name="connsiteY7" fmla="*/ 1216224 h 2489279"/>
              <a:gd name="connsiteX8" fmla="*/ 2170203 w 2489279"/>
              <a:gd name="connsiteY8" fmla="*/ 1611756 h 2489279"/>
              <a:gd name="connsiteX9" fmla="*/ 2363838 w 2489279"/>
              <a:gd name="connsiteY9" fmla="*/ 1774226 h 2489279"/>
              <a:gd name="connsiteX10" fmla="*/ 2262874 w 2489279"/>
              <a:gd name="connsiteY10" fmla="*/ 1949100 h 2489279"/>
              <a:gd name="connsiteX11" fmla="*/ 2025353 w 2489279"/>
              <a:gd name="connsiteY11" fmla="*/ 1862643 h 2489279"/>
              <a:gd name="connsiteX12" fmla="*/ 1717684 w 2489279"/>
              <a:gd name="connsiteY12" fmla="*/ 2120808 h 2489279"/>
              <a:gd name="connsiteX13" fmla="*/ 1761583 w 2489279"/>
              <a:gd name="connsiteY13" fmla="*/ 2369733 h 2489279"/>
              <a:gd name="connsiteX14" fmla="*/ 1571834 w 2489279"/>
              <a:gd name="connsiteY14" fmla="*/ 2438796 h 2489279"/>
              <a:gd name="connsiteX15" fmla="*/ 1445456 w 2489279"/>
              <a:gd name="connsiteY15" fmla="*/ 2219890 h 2489279"/>
              <a:gd name="connsiteX16" fmla="*/ 1043823 w 2489279"/>
              <a:gd name="connsiteY16" fmla="*/ 2219890 h 2489279"/>
              <a:gd name="connsiteX17" fmla="*/ 917445 w 2489279"/>
              <a:gd name="connsiteY17" fmla="*/ 2438796 h 2489279"/>
              <a:gd name="connsiteX18" fmla="*/ 727696 w 2489279"/>
              <a:gd name="connsiteY18" fmla="*/ 2369733 h 2489279"/>
              <a:gd name="connsiteX19" fmla="*/ 771595 w 2489279"/>
              <a:gd name="connsiteY19" fmla="*/ 2120807 h 2489279"/>
              <a:gd name="connsiteX20" fmla="*/ 463926 w 2489279"/>
              <a:gd name="connsiteY20" fmla="*/ 1862642 h 2489279"/>
              <a:gd name="connsiteX21" fmla="*/ 226405 w 2489279"/>
              <a:gd name="connsiteY21" fmla="*/ 1949100 h 2489279"/>
              <a:gd name="connsiteX22" fmla="*/ 125441 w 2489279"/>
              <a:gd name="connsiteY22" fmla="*/ 1774226 h 2489279"/>
              <a:gd name="connsiteX23" fmla="*/ 319076 w 2489279"/>
              <a:gd name="connsiteY23" fmla="*/ 1611756 h 2489279"/>
              <a:gd name="connsiteX24" fmla="*/ 249333 w 2489279"/>
              <a:gd name="connsiteY24" fmla="*/ 1216224 h 2489279"/>
              <a:gd name="connsiteX25" fmla="*/ 11808 w 2489279"/>
              <a:gd name="connsiteY25" fmla="*/ 1129779 h 2489279"/>
              <a:gd name="connsiteX26" fmla="*/ 46872 w 2489279"/>
              <a:gd name="connsiteY26" fmla="*/ 930920 h 2489279"/>
              <a:gd name="connsiteX27" fmla="*/ 299639 w 2489279"/>
              <a:gd name="connsiteY27" fmla="*/ 930926 h 2489279"/>
              <a:gd name="connsiteX28" fmla="*/ 500456 w 2489279"/>
              <a:gd name="connsiteY28" fmla="*/ 583101 h 2489279"/>
              <a:gd name="connsiteX29" fmla="*/ 374067 w 2489279"/>
              <a:gd name="connsiteY29" fmla="*/ 364203 h 2489279"/>
              <a:gd name="connsiteX30" fmla="*/ 528752 w 2489279"/>
              <a:gd name="connsiteY30" fmla="*/ 234406 h 2489279"/>
              <a:gd name="connsiteX31" fmla="*/ 722378 w 2489279"/>
              <a:gd name="connsiteY31" fmla="*/ 396887 h 2489279"/>
              <a:gd name="connsiteX32" fmla="*/ 1099790 w 2489279"/>
              <a:gd name="connsiteY32" fmla="*/ 259520 h 2489279"/>
              <a:gd name="connsiteX33" fmla="*/ 1143676 w 2489279"/>
              <a:gd name="connsiteY33" fmla="*/ 10592 h 2489279"/>
              <a:gd name="connsiteX34" fmla="*/ 1345603 w 2489279"/>
              <a:gd name="connsiteY34" fmla="*/ 10592 h 2489279"/>
              <a:gd name="connsiteX35" fmla="*/ 1389489 w 2489279"/>
              <a:gd name="connsiteY35" fmla="*/ 259520 h 2489279"/>
              <a:gd name="connsiteX36" fmla="*/ 1766901 w 2489279"/>
              <a:gd name="connsiteY36" fmla="*/ 396887 h 248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489279" h="2489279">
                <a:moveTo>
                  <a:pt x="1766901" y="396887"/>
                </a:moveTo>
                <a:lnTo>
                  <a:pt x="1960527" y="234406"/>
                </a:lnTo>
                <a:lnTo>
                  <a:pt x="2115212" y="364203"/>
                </a:lnTo>
                <a:lnTo>
                  <a:pt x="1988823" y="583102"/>
                </a:lnTo>
                <a:cubicBezTo>
                  <a:pt x="2078693" y="684199"/>
                  <a:pt x="2147022" y="802548"/>
                  <a:pt x="2189640" y="930927"/>
                </a:cubicBezTo>
                <a:lnTo>
                  <a:pt x="2442407" y="930920"/>
                </a:lnTo>
                <a:lnTo>
                  <a:pt x="2477471" y="1129779"/>
                </a:lnTo>
                <a:lnTo>
                  <a:pt x="2239946" y="1216224"/>
                </a:lnTo>
                <a:cubicBezTo>
                  <a:pt x="2243806" y="1351437"/>
                  <a:pt x="2220076" y="1486018"/>
                  <a:pt x="2170203" y="1611756"/>
                </a:cubicBezTo>
                <a:lnTo>
                  <a:pt x="2363838" y="1774226"/>
                </a:lnTo>
                <a:lnTo>
                  <a:pt x="2262874" y="1949100"/>
                </a:lnTo>
                <a:lnTo>
                  <a:pt x="2025353" y="1862643"/>
                </a:lnTo>
                <a:cubicBezTo>
                  <a:pt x="1941397" y="1968703"/>
                  <a:pt x="1836712" y="2056545"/>
                  <a:pt x="1717684" y="2120808"/>
                </a:cubicBezTo>
                <a:lnTo>
                  <a:pt x="1761583" y="2369733"/>
                </a:lnTo>
                <a:lnTo>
                  <a:pt x="1571834" y="2438796"/>
                </a:lnTo>
                <a:lnTo>
                  <a:pt x="1445456" y="2219890"/>
                </a:lnTo>
                <a:cubicBezTo>
                  <a:pt x="1312968" y="2247171"/>
                  <a:pt x="1176311" y="2247171"/>
                  <a:pt x="1043823" y="2219890"/>
                </a:cubicBezTo>
                <a:lnTo>
                  <a:pt x="917445" y="2438796"/>
                </a:lnTo>
                <a:lnTo>
                  <a:pt x="727696" y="2369733"/>
                </a:lnTo>
                <a:lnTo>
                  <a:pt x="771595" y="2120807"/>
                </a:lnTo>
                <a:cubicBezTo>
                  <a:pt x="652567" y="2056544"/>
                  <a:pt x="547882" y="1968702"/>
                  <a:pt x="463926" y="1862642"/>
                </a:cubicBezTo>
                <a:lnTo>
                  <a:pt x="226405" y="1949100"/>
                </a:lnTo>
                <a:lnTo>
                  <a:pt x="125441" y="1774226"/>
                </a:lnTo>
                <a:lnTo>
                  <a:pt x="319076" y="1611756"/>
                </a:lnTo>
                <a:cubicBezTo>
                  <a:pt x="269203" y="1486018"/>
                  <a:pt x="245473" y="1351437"/>
                  <a:pt x="249333" y="1216224"/>
                </a:cubicBezTo>
                <a:lnTo>
                  <a:pt x="11808" y="1129779"/>
                </a:lnTo>
                <a:lnTo>
                  <a:pt x="46872" y="930920"/>
                </a:lnTo>
                <a:lnTo>
                  <a:pt x="299639" y="930926"/>
                </a:lnTo>
                <a:cubicBezTo>
                  <a:pt x="342257" y="802548"/>
                  <a:pt x="410586" y="684199"/>
                  <a:pt x="500456" y="583101"/>
                </a:cubicBezTo>
                <a:lnTo>
                  <a:pt x="374067" y="364203"/>
                </a:lnTo>
                <a:lnTo>
                  <a:pt x="528752" y="234406"/>
                </a:lnTo>
                <a:lnTo>
                  <a:pt x="722378" y="396887"/>
                </a:lnTo>
                <a:cubicBezTo>
                  <a:pt x="837545" y="325938"/>
                  <a:pt x="965961" y="279198"/>
                  <a:pt x="1099790" y="259520"/>
                </a:cubicBezTo>
                <a:lnTo>
                  <a:pt x="1143676" y="10592"/>
                </a:lnTo>
                <a:lnTo>
                  <a:pt x="1345603" y="10592"/>
                </a:lnTo>
                <a:lnTo>
                  <a:pt x="1389489" y="259520"/>
                </a:lnTo>
                <a:cubicBezTo>
                  <a:pt x="1523318" y="279198"/>
                  <a:pt x="1651734" y="325937"/>
                  <a:pt x="1766901" y="396887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6176" tIns="628822" rIns="546176" bIns="672356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36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130</a:t>
            </a:r>
            <a:r>
              <a:rPr lang="zh-TW" altLang="en-US" sz="36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本</a:t>
            </a:r>
            <a:endParaRPr lang="zh-TW" altLang="en-US" sz="3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手繪多邊形 6"/>
          <p:cNvSpPr/>
          <p:nvPr/>
        </p:nvSpPr>
        <p:spPr>
          <a:xfrm>
            <a:off x="1724264" y="3048508"/>
            <a:ext cx="1810385" cy="1810385"/>
          </a:xfrm>
          <a:custGeom>
            <a:avLst/>
            <a:gdLst>
              <a:gd name="connsiteX0" fmla="*/ 1354615 w 1810385"/>
              <a:gd name="connsiteY0" fmla="*/ 458525 h 1810385"/>
              <a:gd name="connsiteX1" fmla="*/ 1621708 w 1810385"/>
              <a:gd name="connsiteY1" fmla="*/ 378028 h 1810385"/>
              <a:gd name="connsiteX2" fmla="*/ 1719988 w 1810385"/>
              <a:gd name="connsiteY2" fmla="*/ 548254 h 1810385"/>
              <a:gd name="connsiteX3" fmla="*/ 1516730 w 1810385"/>
              <a:gd name="connsiteY3" fmla="*/ 739315 h 1810385"/>
              <a:gd name="connsiteX4" fmla="*/ 1516730 w 1810385"/>
              <a:gd name="connsiteY4" fmla="*/ 1071070 h 1810385"/>
              <a:gd name="connsiteX5" fmla="*/ 1719988 w 1810385"/>
              <a:gd name="connsiteY5" fmla="*/ 1262131 h 1810385"/>
              <a:gd name="connsiteX6" fmla="*/ 1621708 w 1810385"/>
              <a:gd name="connsiteY6" fmla="*/ 1432357 h 1810385"/>
              <a:gd name="connsiteX7" fmla="*/ 1354615 w 1810385"/>
              <a:gd name="connsiteY7" fmla="*/ 1351860 h 1810385"/>
              <a:gd name="connsiteX8" fmla="*/ 1067307 w 1810385"/>
              <a:gd name="connsiteY8" fmla="*/ 1517738 h 1810385"/>
              <a:gd name="connsiteX9" fmla="*/ 1003473 w 1810385"/>
              <a:gd name="connsiteY9" fmla="*/ 1789296 h 1810385"/>
              <a:gd name="connsiteX10" fmla="*/ 806912 w 1810385"/>
              <a:gd name="connsiteY10" fmla="*/ 1789296 h 1810385"/>
              <a:gd name="connsiteX11" fmla="*/ 743078 w 1810385"/>
              <a:gd name="connsiteY11" fmla="*/ 1517738 h 1810385"/>
              <a:gd name="connsiteX12" fmla="*/ 455770 w 1810385"/>
              <a:gd name="connsiteY12" fmla="*/ 1351860 h 1810385"/>
              <a:gd name="connsiteX13" fmla="*/ 188677 w 1810385"/>
              <a:gd name="connsiteY13" fmla="*/ 1432357 h 1810385"/>
              <a:gd name="connsiteX14" fmla="*/ 90397 w 1810385"/>
              <a:gd name="connsiteY14" fmla="*/ 1262131 h 1810385"/>
              <a:gd name="connsiteX15" fmla="*/ 293655 w 1810385"/>
              <a:gd name="connsiteY15" fmla="*/ 1071070 h 1810385"/>
              <a:gd name="connsiteX16" fmla="*/ 293655 w 1810385"/>
              <a:gd name="connsiteY16" fmla="*/ 739315 h 1810385"/>
              <a:gd name="connsiteX17" fmla="*/ 90397 w 1810385"/>
              <a:gd name="connsiteY17" fmla="*/ 548254 h 1810385"/>
              <a:gd name="connsiteX18" fmla="*/ 188677 w 1810385"/>
              <a:gd name="connsiteY18" fmla="*/ 378028 h 1810385"/>
              <a:gd name="connsiteX19" fmla="*/ 455770 w 1810385"/>
              <a:gd name="connsiteY19" fmla="*/ 458525 h 1810385"/>
              <a:gd name="connsiteX20" fmla="*/ 743078 w 1810385"/>
              <a:gd name="connsiteY20" fmla="*/ 292647 h 1810385"/>
              <a:gd name="connsiteX21" fmla="*/ 806912 w 1810385"/>
              <a:gd name="connsiteY21" fmla="*/ 21089 h 1810385"/>
              <a:gd name="connsiteX22" fmla="*/ 1003473 w 1810385"/>
              <a:gd name="connsiteY22" fmla="*/ 21089 h 1810385"/>
              <a:gd name="connsiteX23" fmla="*/ 1067307 w 1810385"/>
              <a:gd name="connsiteY23" fmla="*/ 292647 h 1810385"/>
              <a:gd name="connsiteX24" fmla="*/ 1354615 w 1810385"/>
              <a:gd name="connsiteY24" fmla="*/ 458525 h 1810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810385" h="1810385">
                <a:moveTo>
                  <a:pt x="1354615" y="458525"/>
                </a:moveTo>
                <a:lnTo>
                  <a:pt x="1621708" y="378028"/>
                </a:lnTo>
                <a:lnTo>
                  <a:pt x="1719988" y="548254"/>
                </a:lnTo>
                <a:lnTo>
                  <a:pt x="1516730" y="739315"/>
                </a:lnTo>
                <a:cubicBezTo>
                  <a:pt x="1546193" y="847937"/>
                  <a:pt x="1546193" y="962448"/>
                  <a:pt x="1516730" y="1071070"/>
                </a:cubicBezTo>
                <a:lnTo>
                  <a:pt x="1719988" y="1262131"/>
                </a:lnTo>
                <a:lnTo>
                  <a:pt x="1621708" y="1432357"/>
                </a:lnTo>
                <a:lnTo>
                  <a:pt x="1354615" y="1351860"/>
                </a:lnTo>
                <a:cubicBezTo>
                  <a:pt x="1275277" y="1431687"/>
                  <a:pt x="1176108" y="1488942"/>
                  <a:pt x="1067307" y="1517738"/>
                </a:cubicBezTo>
                <a:lnTo>
                  <a:pt x="1003473" y="1789296"/>
                </a:lnTo>
                <a:lnTo>
                  <a:pt x="806912" y="1789296"/>
                </a:lnTo>
                <a:lnTo>
                  <a:pt x="743078" y="1517738"/>
                </a:lnTo>
                <a:cubicBezTo>
                  <a:pt x="634276" y="1488943"/>
                  <a:pt x="535108" y="1431688"/>
                  <a:pt x="455770" y="1351860"/>
                </a:cubicBezTo>
                <a:lnTo>
                  <a:pt x="188677" y="1432357"/>
                </a:lnTo>
                <a:lnTo>
                  <a:pt x="90397" y="1262131"/>
                </a:lnTo>
                <a:lnTo>
                  <a:pt x="293655" y="1071070"/>
                </a:lnTo>
                <a:cubicBezTo>
                  <a:pt x="264192" y="962448"/>
                  <a:pt x="264192" y="847937"/>
                  <a:pt x="293655" y="739315"/>
                </a:cubicBezTo>
                <a:lnTo>
                  <a:pt x="90397" y="548254"/>
                </a:lnTo>
                <a:lnTo>
                  <a:pt x="188677" y="378028"/>
                </a:lnTo>
                <a:lnTo>
                  <a:pt x="455770" y="458525"/>
                </a:lnTo>
                <a:cubicBezTo>
                  <a:pt x="535108" y="378698"/>
                  <a:pt x="634277" y="321443"/>
                  <a:pt x="743078" y="292647"/>
                </a:cubicBezTo>
                <a:lnTo>
                  <a:pt x="806912" y="21089"/>
                </a:lnTo>
                <a:lnTo>
                  <a:pt x="1003473" y="21089"/>
                </a:lnTo>
                <a:lnTo>
                  <a:pt x="1067307" y="292647"/>
                </a:lnTo>
                <a:cubicBezTo>
                  <a:pt x="1176109" y="321442"/>
                  <a:pt x="1275277" y="378697"/>
                  <a:pt x="1354615" y="45852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2600" tIns="495355" rIns="492600" bIns="495355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29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26</a:t>
            </a:r>
            <a:r>
              <a:rPr lang="zh-TW" altLang="en-US" sz="29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本</a:t>
            </a:r>
            <a:endParaRPr lang="zh-TW" altLang="en-US" sz="29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手繪多邊形 7"/>
          <p:cNvSpPr/>
          <p:nvPr/>
        </p:nvSpPr>
        <p:spPr>
          <a:xfrm>
            <a:off x="2538937" y="1600199"/>
            <a:ext cx="2172463" cy="2172463"/>
          </a:xfrm>
          <a:custGeom>
            <a:avLst/>
            <a:gdLst>
              <a:gd name="connsiteX0" fmla="*/ 1327246 w 1773807"/>
              <a:gd name="connsiteY0" fmla="*/ 449260 h 1773807"/>
              <a:gd name="connsiteX1" fmla="*/ 1588942 w 1773807"/>
              <a:gd name="connsiteY1" fmla="*/ 370390 h 1773807"/>
              <a:gd name="connsiteX2" fmla="*/ 1685237 w 1773807"/>
              <a:gd name="connsiteY2" fmla="*/ 537177 h 1773807"/>
              <a:gd name="connsiteX3" fmla="*/ 1486085 w 1773807"/>
              <a:gd name="connsiteY3" fmla="*/ 724378 h 1773807"/>
              <a:gd name="connsiteX4" fmla="*/ 1486085 w 1773807"/>
              <a:gd name="connsiteY4" fmla="*/ 1049430 h 1773807"/>
              <a:gd name="connsiteX5" fmla="*/ 1685237 w 1773807"/>
              <a:gd name="connsiteY5" fmla="*/ 1236630 h 1773807"/>
              <a:gd name="connsiteX6" fmla="*/ 1588942 w 1773807"/>
              <a:gd name="connsiteY6" fmla="*/ 1403417 h 1773807"/>
              <a:gd name="connsiteX7" fmla="*/ 1327246 w 1773807"/>
              <a:gd name="connsiteY7" fmla="*/ 1324547 h 1773807"/>
              <a:gd name="connsiteX8" fmla="*/ 1045743 w 1773807"/>
              <a:gd name="connsiteY8" fmla="*/ 1487073 h 1773807"/>
              <a:gd name="connsiteX9" fmla="*/ 983198 w 1773807"/>
              <a:gd name="connsiteY9" fmla="*/ 1753144 h 1773807"/>
              <a:gd name="connsiteX10" fmla="*/ 790609 w 1773807"/>
              <a:gd name="connsiteY10" fmla="*/ 1753144 h 1773807"/>
              <a:gd name="connsiteX11" fmla="*/ 728064 w 1773807"/>
              <a:gd name="connsiteY11" fmla="*/ 1487073 h 1773807"/>
              <a:gd name="connsiteX12" fmla="*/ 446561 w 1773807"/>
              <a:gd name="connsiteY12" fmla="*/ 1324547 h 1773807"/>
              <a:gd name="connsiteX13" fmla="*/ 184865 w 1773807"/>
              <a:gd name="connsiteY13" fmla="*/ 1403417 h 1773807"/>
              <a:gd name="connsiteX14" fmla="*/ 88570 w 1773807"/>
              <a:gd name="connsiteY14" fmla="*/ 1236630 h 1773807"/>
              <a:gd name="connsiteX15" fmla="*/ 287722 w 1773807"/>
              <a:gd name="connsiteY15" fmla="*/ 1049429 h 1773807"/>
              <a:gd name="connsiteX16" fmla="*/ 287722 w 1773807"/>
              <a:gd name="connsiteY16" fmla="*/ 724377 h 1773807"/>
              <a:gd name="connsiteX17" fmla="*/ 88570 w 1773807"/>
              <a:gd name="connsiteY17" fmla="*/ 537177 h 1773807"/>
              <a:gd name="connsiteX18" fmla="*/ 184865 w 1773807"/>
              <a:gd name="connsiteY18" fmla="*/ 370390 h 1773807"/>
              <a:gd name="connsiteX19" fmla="*/ 446561 w 1773807"/>
              <a:gd name="connsiteY19" fmla="*/ 449260 h 1773807"/>
              <a:gd name="connsiteX20" fmla="*/ 728064 w 1773807"/>
              <a:gd name="connsiteY20" fmla="*/ 286734 h 1773807"/>
              <a:gd name="connsiteX21" fmla="*/ 790609 w 1773807"/>
              <a:gd name="connsiteY21" fmla="*/ 20663 h 1773807"/>
              <a:gd name="connsiteX22" fmla="*/ 983198 w 1773807"/>
              <a:gd name="connsiteY22" fmla="*/ 20663 h 1773807"/>
              <a:gd name="connsiteX23" fmla="*/ 1045743 w 1773807"/>
              <a:gd name="connsiteY23" fmla="*/ 286734 h 1773807"/>
              <a:gd name="connsiteX24" fmla="*/ 1327246 w 1773807"/>
              <a:gd name="connsiteY24" fmla="*/ 449260 h 1773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773807" h="1773807">
                <a:moveTo>
                  <a:pt x="1141705" y="448690"/>
                </a:moveTo>
                <a:lnTo>
                  <a:pt x="1331431" y="331184"/>
                </a:lnTo>
                <a:lnTo>
                  <a:pt x="1442623" y="442376"/>
                </a:lnTo>
                <a:lnTo>
                  <a:pt x="1325117" y="632102"/>
                </a:lnTo>
                <a:cubicBezTo>
                  <a:pt x="1370375" y="709938"/>
                  <a:pt x="1394085" y="798425"/>
                  <a:pt x="1393808" y="888462"/>
                </a:cubicBezTo>
                <a:lnTo>
                  <a:pt x="1590435" y="994016"/>
                </a:lnTo>
                <a:lnTo>
                  <a:pt x="1549735" y="1145906"/>
                </a:lnTo>
                <a:lnTo>
                  <a:pt x="1326675" y="1139006"/>
                </a:lnTo>
                <a:cubicBezTo>
                  <a:pt x="1281896" y="1217119"/>
                  <a:pt x="1217120" y="1281896"/>
                  <a:pt x="1139007" y="1326675"/>
                </a:cubicBezTo>
                <a:lnTo>
                  <a:pt x="1145906" y="1549736"/>
                </a:lnTo>
                <a:lnTo>
                  <a:pt x="994016" y="1590435"/>
                </a:lnTo>
                <a:lnTo>
                  <a:pt x="888461" y="1393809"/>
                </a:lnTo>
                <a:cubicBezTo>
                  <a:pt x="798424" y="1394086"/>
                  <a:pt x="709938" y="1370376"/>
                  <a:pt x="632102" y="1325117"/>
                </a:cubicBezTo>
                <a:lnTo>
                  <a:pt x="442376" y="1442623"/>
                </a:lnTo>
                <a:lnTo>
                  <a:pt x="331184" y="1331431"/>
                </a:lnTo>
                <a:lnTo>
                  <a:pt x="448690" y="1141705"/>
                </a:lnTo>
                <a:cubicBezTo>
                  <a:pt x="403432" y="1063869"/>
                  <a:pt x="379722" y="975382"/>
                  <a:pt x="379999" y="885345"/>
                </a:cubicBezTo>
                <a:lnTo>
                  <a:pt x="183372" y="779791"/>
                </a:lnTo>
                <a:lnTo>
                  <a:pt x="224072" y="627901"/>
                </a:lnTo>
                <a:lnTo>
                  <a:pt x="447132" y="634801"/>
                </a:lnTo>
                <a:cubicBezTo>
                  <a:pt x="491911" y="556688"/>
                  <a:pt x="556687" y="491911"/>
                  <a:pt x="634800" y="447132"/>
                </a:cubicBezTo>
                <a:lnTo>
                  <a:pt x="627901" y="224071"/>
                </a:lnTo>
                <a:lnTo>
                  <a:pt x="779791" y="183372"/>
                </a:lnTo>
                <a:lnTo>
                  <a:pt x="885346" y="379998"/>
                </a:lnTo>
                <a:cubicBezTo>
                  <a:pt x="975383" y="379721"/>
                  <a:pt x="1063869" y="403431"/>
                  <a:pt x="1141705" y="448690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4096" tIns="634096" rIns="634096" bIns="634096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36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6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本</a:t>
            </a:r>
            <a:endParaRPr lang="zh-TW" altLang="en-US" sz="3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圓形箭號 8"/>
          <p:cNvSpPr/>
          <p:nvPr/>
        </p:nvSpPr>
        <p:spPr>
          <a:xfrm>
            <a:off x="2984817" y="3259174"/>
            <a:ext cx="3186277" cy="3186277"/>
          </a:xfrm>
          <a:prstGeom prst="circularArrow">
            <a:avLst>
              <a:gd name="adj1" fmla="val 4687"/>
              <a:gd name="adj2" fmla="val 299029"/>
              <a:gd name="adj3" fmla="val 2523572"/>
              <a:gd name="adj4" fmla="val 15845412"/>
              <a:gd name="adj5" fmla="val 5469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圖案 9"/>
          <p:cNvSpPr/>
          <p:nvPr/>
        </p:nvSpPr>
        <p:spPr>
          <a:xfrm>
            <a:off x="1403648" y="2646515"/>
            <a:ext cx="2315030" cy="2315030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圓形箭號 10"/>
          <p:cNvSpPr/>
          <p:nvPr/>
        </p:nvSpPr>
        <p:spPr>
          <a:xfrm>
            <a:off x="2435892" y="1409574"/>
            <a:ext cx="2496068" cy="2496068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762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元的價值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手繪多邊形 5"/>
          <p:cNvSpPr/>
          <p:nvPr/>
        </p:nvSpPr>
        <p:spPr>
          <a:xfrm>
            <a:off x="3172572" y="3636883"/>
            <a:ext cx="2489279" cy="2489279"/>
          </a:xfrm>
          <a:custGeom>
            <a:avLst/>
            <a:gdLst>
              <a:gd name="connsiteX0" fmla="*/ 1766901 w 2489279"/>
              <a:gd name="connsiteY0" fmla="*/ 396887 h 2489279"/>
              <a:gd name="connsiteX1" fmla="*/ 1960527 w 2489279"/>
              <a:gd name="connsiteY1" fmla="*/ 234406 h 2489279"/>
              <a:gd name="connsiteX2" fmla="*/ 2115212 w 2489279"/>
              <a:gd name="connsiteY2" fmla="*/ 364203 h 2489279"/>
              <a:gd name="connsiteX3" fmla="*/ 1988823 w 2489279"/>
              <a:gd name="connsiteY3" fmla="*/ 583102 h 2489279"/>
              <a:gd name="connsiteX4" fmla="*/ 2189640 w 2489279"/>
              <a:gd name="connsiteY4" fmla="*/ 930927 h 2489279"/>
              <a:gd name="connsiteX5" fmla="*/ 2442407 w 2489279"/>
              <a:gd name="connsiteY5" fmla="*/ 930920 h 2489279"/>
              <a:gd name="connsiteX6" fmla="*/ 2477471 w 2489279"/>
              <a:gd name="connsiteY6" fmla="*/ 1129779 h 2489279"/>
              <a:gd name="connsiteX7" fmla="*/ 2239946 w 2489279"/>
              <a:gd name="connsiteY7" fmla="*/ 1216224 h 2489279"/>
              <a:gd name="connsiteX8" fmla="*/ 2170203 w 2489279"/>
              <a:gd name="connsiteY8" fmla="*/ 1611756 h 2489279"/>
              <a:gd name="connsiteX9" fmla="*/ 2363838 w 2489279"/>
              <a:gd name="connsiteY9" fmla="*/ 1774226 h 2489279"/>
              <a:gd name="connsiteX10" fmla="*/ 2262874 w 2489279"/>
              <a:gd name="connsiteY10" fmla="*/ 1949100 h 2489279"/>
              <a:gd name="connsiteX11" fmla="*/ 2025353 w 2489279"/>
              <a:gd name="connsiteY11" fmla="*/ 1862643 h 2489279"/>
              <a:gd name="connsiteX12" fmla="*/ 1717684 w 2489279"/>
              <a:gd name="connsiteY12" fmla="*/ 2120808 h 2489279"/>
              <a:gd name="connsiteX13" fmla="*/ 1761583 w 2489279"/>
              <a:gd name="connsiteY13" fmla="*/ 2369733 h 2489279"/>
              <a:gd name="connsiteX14" fmla="*/ 1571834 w 2489279"/>
              <a:gd name="connsiteY14" fmla="*/ 2438796 h 2489279"/>
              <a:gd name="connsiteX15" fmla="*/ 1445456 w 2489279"/>
              <a:gd name="connsiteY15" fmla="*/ 2219890 h 2489279"/>
              <a:gd name="connsiteX16" fmla="*/ 1043823 w 2489279"/>
              <a:gd name="connsiteY16" fmla="*/ 2219890 h 2489279"/>
              <a:gd name="connsiteX17" fmla="*/ 917445 w 2489279"/>
              <a:gd name="connsiteY17" fmla="*/ 2438796 h 2489279"/>
              <a:gd name="connsiteX18" fmla="*/ 727696 w 2489279"/>
              <a:gd name="connsiteY18" fmla="*/ 2369733 h 2489279"/>
              <a:gd name="connsiteX19" fmla="*/ 771595 w 2489279"/>
              <a:gd name="connsiteY19" fmla="*/ 2120807 h 2489279"/>
              <a:gd name="connsiteX20" fmla="*/ 463926 w 2489279"/>
              <a:gd name="connsiteY20" fmla="*/ 1862642 h 2489279"/>
              <a:gd name="connsiteX21" fmla="*/ 226405 w 2489279"/>
              <a:gd name="connsiteY21" fmla="*/ 1949100 h 2489279"/>
              <a:gd name="connsiteX22" fmla="*/ 125441 w 2489279"/>
              <a:gd name="connsiteY22" fmla="*/ 1774226 h 2489279"/>
              <a:gd name="connsiteX23" fmla="*/ 319076 w 2489279"/>
              <a:gd name="connsiteY23" fmla="*/ 1611756 h 2489279"/>
              <a:gd name="connsiteX24" fmla="*/ 249333 w 2489279"/>
              <a:gd name="connsiteY24" fmla="*/ 1216224 h 2489279"/>
              <a:gd name="connsiteX25" fmla="*/ 11808 w 2489279"/>
              <a:gd name="connsiteY25" fmla="*/ 1129779 h 2489279"/>
              <a:gd name="connsiteX26" fmla="*/ 46872 w 2489279"/>
              <a:gd name="connsiteY26" fmla="*/ 930920 h 2489279"/>
              <a:gd name="connsiteX27" fmla="*/ 299639 w 2489279"/>
              <a:gd name="connsiteY27" fmla="*/ 930926 h 2489279"/>
              <a:gd name="connsiteX28" fmla="*/ 500456 w 2489279"/>
              <a:gd name="connsiteY28" fmla="*/ 583101 h 2489279"/>
              <a:gd name="connsiteX29" fmla="*/ 374067 w 2489279"/>
              <a:gd name="connsiteY29" fmla="*/ 364203 h 2489279"/>
              <a:gd name="connsiteX30" fmla="*/ 528752 w 2489279"/>
              <a:gd name="connsiteY30" fmla="*/ 234406 h 2489279"/>
              <a:gd name="connsiteX31" fmla="*/ 722378 w 2489279"/>
              <a:gd name="connsiteY31" fmla="*/ 396887 h 2489279"/>
              <a:gd name="connsiteX32" fmla="*/ 1099790 w 2489279"/>
              <a:gd name="connsiteY32" fmla="*/ 259520 h 2489279"/>
              <a:gd name="connsiteX33" fmla="*/ 1143676 w 2489279"/>
              <a:gd name="connsiteY33" fmla="*/ 10592 h 2489279"/>
              <a:gd name="connsiteX34" fmla="*/ 1345603 w 2489279"/>
              <a:gd name="connsiteY34" fmla="*/ 10592 h 2489279"/>
              <a:gd name="connsiteX35" fmla="*/ 1389489 w 2489279"/>
              <a:gd name="connsiteY35" fmla="*/ 259520 h 2489279"/>
              <a:gd name="connsiteX36" fmla="*/ 1766901 w 2489279"/>
              <a:gd name="connsiteY36" fmla="*/ 396887 h 248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489279" h="2489279">
                <a:moveTo>
                  <a:pt x="1766901" y="396887"/>
                </a:moveTo>
                <a:lnTo>
                  <a:pt x="1960527" y="234406"/>
                </a:lnTo>
                <a:lnTo>
                  <a:pt x="2115212" y="364203"/>
                </a:lnTo>
                <a:lnTo>
                  <a:pt x="1988823" y="583102"/>
                </a:lnTo>
                <a:cubicBezTo>
                  <a:pt x="2078693" y="684199"/>
                  <a:pt x="2147022" y="802548"/>
                  <a:pt x="2189640" y="930927"/>
                </a:cubicBezTo>
                <a:lnTo>
                  <a:pt x="2442407" y="930920"/>
                </a:lnTo>
                <a:lnTo>
                  <a:pt x="2477471" y="1129779"/>
                </a:lnTo>
                <a:lnTo>
                  <a:pt x="2239946" y="1216224"/>
                </a:lnTo>
                <a:cubicBezTo>
                  <a:pt x="2243806" y="1351437"/>
                  <a:pt x="2220076" y="1486018"/>
                  <a:pt x="2170203" y="1611756"/>
                </a:cubicBezTo>
                <a:lnTo>
                  <a:pt x="2363838" y="1774226"/>
                </a:lnTo>
                <a:lnTo>
                  <a:pt x="2262874" y="1949100"/>
                </a:lnTo>
                <a:lnTo>
                  <a:pt x="2025353" y="1862643"/>
                </a:lnTo>
                <a:cubicBezTo>
                  <a:pt x="1941397" y="1968703"/>
                  <a:pt x="1836712" y="2056545"/>
                  <a:pt x="1717684" y="2120808"/>
                </a:cubicBezTo>
                <a:lnTo>
                  <a:pt x="1761583" y="2369733"/>
                </a:lnTo>
                <a:lnTo>
                  <a:pt x="1571834" y="2438796"/>
                </a:lnTo>
                <a:lnTo>
                  <a:pt x="1445456" y="2219890"/>
                </a:lnTo>
                <a:cubicBezTo>
                  <a:pt x="1312968" y="2247171"/>
                  <a:pt x="1176311" y="2247171"/>
                  <a:pt x="1043823" y="2219890"/>
                </a:cubicBezTo>
                <a:lnTo>
                  <a:pt x="917445" y="2438796"/>
                </a:lnTo>
                <a:lnTo>
                  <a:pt x="727696" y="2369733"/>
                </a:lnTo>
                <a:lnTo>
                  <a:pt x="771595" y="2120807"/>
                </a:lnTo>
                <a:cubicBezTo>
                  <a:pt x="652567" y="2056544"/>
                  <a:pt x="547882" y="1968702"/>
                  <a:pt x="463926" y="1862642"/>
                </a:cubicBezTo>
                <a:lnTo>
                  <a:pt x="226405" y="1949100"/>
                </a:lnTo>
                <a:lnTo>
                  <a:pt x="125441" y="1774226"/>
                </a:lnTo>
                <a:lnTo>
                  <a:pt x="319076" y="1611756"/>
                </a:lnTo>
                <a:cubicBezTo>
                  <a:pt x="269203" y="1486018"/>
                  <a:pt x="245473" y="1351437"/>
                  <a:pt x="249333" y="1216224"/>
                </a:cubicBezTo>
                <a:lnTo>
                  <a:pt x="11808" y="1129779"/>
                </a:lnTo>
                <a:lnTo>
                  <a:pt x="46872" y="930920"/>
                </a:lnTo>
                <a:lnTo>
                  <a:pt x="299639" y="930926"/>
                </a:lnTo>
                <a:cubicBezTo>
                  <a:pt x="342257" y="802548"/>
                  <a:pt x="410586" y="684199"/>
                  <a:pt x="500456" y="583101"/>
                </a:cubicBezTo>
                <a:lnTo>
                  <a:pt x="374067" y="364203"/>
                </a:lnTo>
                <a:lnTo>
                  <a:pt x="528752" y="234406"/>
                </a:lnTo>
                <a:lnTo>
                  <a:pt x="722378" y="396887"/>
                </a:lnTo>
                <a:cubicBezTo>
                  <a:pt x="837545" y="325938"/>
                  <a:pt x="965961" y="279198"/>
                  <a:pt x="1099790" y="259520"/>
                </a:cubicBezTo>
                <a:lnTo>
                  <a:pt x="1143676" y="10592"/>
                </a:lnTo>
                <a:lnTo>
                  <a:pt x="1345603" y="10592"/>
                </a:lnTo>
                <a:lnTo>
                  <a:pt x="1389489" y="259520"/>
                </a:lnTo>
                <a:cubicBezTo>
                  <a:pt x="1523318" y="279198"/>
                  <a:pt x="1651734" y="325937"/>
                  <a:pt x="1766901" y="396887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6176" tIns="628822" rIns="546176" bIns="672356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36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130</a:t>
            </a:r>
            <a:r>
              <a:rPr lang="zh-TW" altLang="en-US" sz="36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本</a:t>
            </a:r>
            <a:endParaRPr lang="zh-TW" altLang="en-US" sz="3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手繪多邊形 6"/>
          <p:cNvSpPr/>
          <p:nvPr/>
        </p:nvSpPr>
        <p:spPr>
          <a:xfrm>
            <a:off x="1724264" y="3048508"/>
            <a:ext cx="1810385" cy="1810385"/>
          </a:xfrm>
          <a:custGeom>
            <a:avLst/>
            <a:gdLst>
              <a:gd name="connsiteX0" fmla="*/ 1354615 w 1810385"/>
              <a:gd name="connsiteY0" fmla="*/ 458525 h 1810385"/>
              <a:gd name="connsiteX1" fmla="*/ 1621708 w 1810385"/>
              <a:gd name="connsiteY1" fmla="*/ 378028 h 1810385"/>
              <a:gd name="connsiteX2" fmla="*/ 1719988 w 1810385"/>
              <a:gd name="connsiteY2" fmla="*/ 548254 h 1810385"/>
              <a:gd name="connsiteX3" fmla="*/ 1516730 w 1810385"/>
              <a:gd name="connsiteY3" fmla="*/ 739315 h 1810385"/>
              <a:gd name="connsiteX4" fmla="*/ 1516730 w 1810385"/>
              <a:gd name="connsiteY4" fmla="*/ 1071070 h 1810385"/>
              <a:gd name="connsiteX5" fmla="*/ 1719988 w 1810385"/>
              <a:gd name="connsiteY5" fmla="*/ 1262131 h 1810385"/>
              <a:gd name="connsiteX6" fmla="*/ 1621708 w 1810385"/>
              <a:gd name="connsiteY6" fmla="*/ 1432357 h 1810385"/>
              <a:gd name="connsiteX7" fmla="*/ 1354615 w 1810385"/>
              <a:gd name="connsiteY7" fmla="*/ 1351860 h 1810385"/>
              <a:gd name="connsiteX8" fmla="*/ 1067307 w 1810385"/>
              <a:gd name="connsiteY8" fmla="*/ 1517738 h 1810385"/>
              <a:gd name="connsiteX9" fmla="*/ 1003473 w 1810385"/>
              <a:gd name="connsiteY9" fmla="*/ 1789296 h 1810385"/>
              <a:gd name="connsiteX10" fmla="*/ 806912 w 1810385"/>
              <a:gd name="connsiteY10" fmla="*/ 1789296 h 1810385"/>
              <a:gd name="connsiteX11" fmla="*/ 743078 w 1810385"/>
              <a:gd name="connsiteY11" fmla="*/ 1517738 h 1810385"/>
              <a:gd name="connsiteX12" fmla="*/ 455770 w 1810385"/>
              <a:gd name="connsiteY12" fmla="*/ 1351860 h 1810385"/>
              <a:gd name="connsiteX13" fmla="*/ 188677 w 1810385"/>
              <a:gd name="connsiteY13" fmla="*/ 1432357 h 1810385"/>
              <a:gd name="connsiteX14" fmla="*/ 90397 w 1810385"/>
              <a:gd name="connsiteY14" fmla="*/ 1262131 h 1810385"/>
              <a:gd name="connsiteX15" fmla="*/ 293655 w 1810385"/>
              <a:gd name="connsiteY15" fmla="*/ 1071070 h 1810385"/>
              <a:gd name="connsiteX16" fmla="*/ 293655 w 1810385"/>
              <a:gd name="connsiteY16" fmla="*/ 739315 h 1810385"/>
              <a:gd name="connsiteX17" fmla="*/ 90397 w 1810385"/>
              <a:gd name="connsiteY17" fmla="*/ 548254 h 1810385"/>
              <a:gd name="connsiteX18" fmla="*/ 188677 w 1810385"/>
              <a:gd name="connsiteY18" fmla="*/ 378028 h 1810385"/>
              <a:gd name="connsiteX19" fmla="*/ 455770 w 1810385"/>
              <a:gd name="connsiteY19" fmla="*/ 458525 h 1810385"/>
              <a:gd name="connsiteX20" fmla="*/ 743078 w 1810385"/>
              <a:gd name="connsiteY20" fmla="*/ 292647 h 1810385"/>
              <a:gd name="connsiteX21" fmla="*/ 806912 w 1810385"/>
              <a:gd name="connsiteY21" fmla="*/ 21089 h 1810385"/>
              <a:gd name="connsiteX22" fmla="*/ 1003473 w 1810385"/>
              <a:gd name="connsiteY22" fmla="*/ 21089 h 1810385"/>
              <a:gd name="connsiteX23" fmla="*/ 1067307 w 1810385"/>
              <a:gd name="connsiteY23" fmla="*/ 292647 h 1810385"/>
              <a:gd name="connsiteX24" fmla="*/ 1354615 w 1810385"/>
              <a:gd name="connsiteY24" fmla="*/ 458525 h 1810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810385" h="1810385">
                <a:moveTo>
                  <a:pt x="1354615" y="458525"/>
                </a:moveTo>
                <a:lnTo>
                  <a:pt x="1621708" y="378028"/>
                </a:lnTo>
                <a:lnTo>
                  <a:pt x="1719988" y="548254"/>
                </a:lnTo>
                <a:lnTo>
                  <a:pt x="1516730" y="739315"/>
                </a:lnTo>
                <a:cubicBezTo>
                  <a:pt x="1546193" y="847937"/>
                  <a:pt x="1546193" y="962448"/>
                  <a:pt x="1516730" y="1071070"/>
                </a:cubicBezTo>
                <a:lnTo>
                  <a:pt x="1719988" y="1262131"/>
                </a:lnTo>
                <a:lnTo>
                  <a:pt x="1621708" y="1432357"/>
                </a:lnTo>
                <a:lnTo>
                  <a:pt x="1354615" y="1351860"/>
                </a:lnTo>
                <a:cubicBezTo>
                  <a:pt x="1275277" y="1431687"/>
                  <a:pt x="1176108" y="1488942"/>
                  <a:pt x="1067307" y="1517738"/>
                </a:cubicBezTo>
                <a:lnTo>
                  <a:pt x="1003473" y="1789296"/>
                </a:lnTo>
                <a:lnTo>
                  <a:pt x="806912" y="1789296"/>
                </a:lnTo>
                <a:lnTo>
                  <a:pt x="743078" y="1517738"/>
                </a:lnTo>
                <a:cubicBezTo>
                  <a:pt x="634276" y="1488943"/>
                  <a:pt x="535108" y="1431688"/>
                  <a:pt x="455770" y="1351860"/>
                </a:cubicBezTo>
                <a:lnTo>
                  <a:pt x="188677" y="1432357"/>
                </a:lnTo>
                <a:lnTo>
                  <a:pt x="90397" y="1262131"/>
                </a:lnTo>
                <a:lnTo>
                  <a:pt x="293655" y="1071070"/>
                </a:lnTo>
                <a:cubicBezTo>
                  <a:pt x="264192" y="962448"/>
                  <a:pt x="264192" y="847937"/>
                  <a:pt x="293655" y="739315"/>
                </a:cubicBezTo>
                <a:lnTo>
                  <a:pt x="90397" y="548254"/>
                </a:lnTo>
                <a:lnTo>
                  <a:pt x="188677" y="378028"/>
                </a:lnTo>
                <a:lnTo>
                  <a:pt x="455770" y="458525"/>
                </a:lnTo>
                <a:cubicBezTo>
                  <a:pt x="535108" y="378698"/>
                  <a:pt x="634277" y="321443"/>
                  <a:pt x="743078" y="292647"/>
                </a:cubicBezTo>
                <a:lnTo>
                  <a:pt x="806912" y="21089"/>
                </a:lnTo>
                <a:lnTo>
                  <a:pt x="1003473" y="21089"/>
                </a:lnTo>
                <a:lnTo>
                  <a:pt x="1067307" y="292647"/>
                </a:lnTo>
                <a:cubicBezTo>
                  <a:pt x="1176109" y="321442"/>
                  <a:pt x="1275277" y="378697"/>
                  <a:pt x="1354615" y="45852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2600" tIns="495355" rIns="492600" bIns="495355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29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200</a:t>
            </a:r>
            <a:r>
              <a:rPr lang="zh-TW" altLang="en-US" sz="29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zh-TW" altLang="en-US" sz="29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手繪多邊形 7"/>
          <p:cNvSpPr/>
          <p:nvPr/>
        </p:nvSpPr>
        <p:spPr>
          <a:xfrm>
            <a:off x="2538937" y="1600199"/>
            <a:ext cx="2172463" cy="2172463"/>
          </a:xfrm>
          <a:custGeom>
            <a:avLst/>
            <a:gdLst>
              <a:gd name="connsiteX0" fmla="*/ 1327246 w 1773807"/>
              <a:gd name="connsiteY0" fmla="*/ 449260 h 1773807"/>
              <a:gd name="connsiteX1" fmla="*/ 1588942 w 1773807"/>
              <a:gd name="connsiteY1" fmla="*/ 370390 h 1773807"/>
              <a:gd name="connsiteX2" fmla="*/ 1685237 w 1773807"/>
              <a:gd name="connsiteY2" fmla="*/ 537177 h 1773807"/>
              <a:gd name="connsiteX3" fmla="*/ 1486085 w 1773807"/>
              <a:gd name="connsiteY3" fmla="*/ 724378 h 1773807"/>
              <a:gd name="connsiteX4" fmla="*/ 1486085 w 1773807"/>
              <a:gd name="connsiteY4" fmla="*/ 1049430 h 1773807"/>
              <a:gd name="connsiteX5" fmla="*/ 1685237 w 1773807"/>
              <a:gd name="connsiteY5" fmla="*/ 1236630 h 1773807"/>
              <a:gd name="connsiteX6" fmla="*/ 1588942 w 1773807"/>
              <a:gd name="connsiteY6" fmla="*/ 1403417 h 1773807"/>
              <a:gd name="connsiteX7" fmla="*/ 1327246 w 1773807"/>
              <a:gd name="connsiteY7" fmla="*/ 1324547 h 1773807"/>
              <a:gd name="connsiteX8" fmla="*/ 1045743 w 1773807"/>
              <a:gd name="connsiteY8" fmla="*/ 1487073 h 1773807"/>
              <a:gd name="connsiteX9" fmla="*/ 983198 w 1773807"/>
              <a:gd name="connsiteY9" fmla="*/ 1753144 h 1773807"/>
              <a:gd name="connsiteX10" fmla="*/ 790609 w 1773807"/>
              <a:gd name="connsiteY10" fmla="*/ 1753144 h 1773807"/>
              <a:gd name="connsiteX11" fmla="*/ 728064 w 1773807"/>
              <a:gd name="connsiteY11" fmla="*/ 1487073 h 1773807"/>
              <a:gd name="connsiteX12" fmla="*/ 446561 w 1773807"/>
              <a:gd name="connsiteY12" fmla="*/ 1324547 h 1773807"/>
              <a:gd name="connsiteX13" fmla="*/ 184865 w 1773807"/>
              <a:gd name="connsiteY13" fmla="*/ 1403417 h 1773807"/>
              <a:gd name="connsiteX14" fmla="*/ 88570 w 1773807"/>
              <a:gd name="connsiteY14" fmla="*/ 1236630 h 1773807"/>
              <a:gd name="connsiteX15" fmla="*/ 287722 w 1773807"/>
              <a:gd name="connsiteY15" fmla="*/ 1049429 h 1773807"/>
              <a:gd name="connsiteX16" fmla="*/ 287722 w 1773807"/>
              <a:gd name="connsiteY16" fmla="*/ 724377 h 1773807"/>
              <a:gd name="connsiteX17" fmla="*/ 88570 w 1773807"/>
              <a:gd name="connsiteY17" fmla="*/ 537177 h 1773807"/>
              <a:gd name="connsiteX18" fmla="*/ 184865 w 1773807"/>
              <a:gd name="connsiteY18" fmla="*/ 370390 h 1773807"/>
              <a:gd name="connsiteX19" fmla="*/ 446561 w 1773807"/>
              <a:gd name="connsiteY19" fmla="*/ 449260 h 1773807"/>
              <a:gd name="connsiteX20" fmla="*/ 728064 w 1773807"/>
              <a:gd name="connsiteY20" fmla="*/ 286734 h 1773807"/>
              <a:gd name="connsiteX21" fmla="*/ 790609 w 1773807"/>
              <a:gd name="connsiteY21" fmla="*/ 20663 h 1773807"/>
              <a:gd name="connsiteX22" fmla="*/ 983198 w 1773807"/>
              <a:gd name="connsiteY22" fmla="*/ 20663 h 1773807"/>
              <a:gd name="connsiteX23" fmla="*/ 1045743 w 1773807"/>
              <a:gd name="connsiteY23" fmla="*/ 286734 h 1773807"/>
              <a:gd name="connsiteX24" fmla="*/ 1327246 w 1773807"/>
              <a:gd name="connsiteY24" fmla="*/ 449260 h 1773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773807" h="1773807">
                <a:moveTo>
                  <a:pt x="1141705" y="448690"/>
                </a:moveTo>
                <a:lnTo>
                  <a:pt x="1331431" y="331184"/>
                </a:lnTo>
                <a:lnTo>
                  <a:pt x="1442623" y="442376"/>
                </a:lnTo>
                <a:lnTo>
                  <a:pt x="1325117" y="632102"/>
                </a:lnTo>
                <a:cubicBezTo>
                  <a:pt x="1370375" y="709938"/>
                  <a:pt x="1394085" y="798425"/>
                  <a:pt x="1393808" y="888462"/>
                </a:cubicBezTo>
                <a:lnTo>
                  <a:pt x="1590435" y="994016"/>
                </a:lnTo>
                <a:lnTo>
                  <a:pt x="1549735" y="1145906"/>
                </a:lnTo>
                <a:lnTo>
                  <a:pt x="1326675" y="1139006"/>
                </a:lnTo>
                <a:cubicBezTo>
                  <a:pt x="1281896" y="1217119"/>
                  <a:pt x="1217120" y="1281896"/>
                  <a:pt x="1139007" y="1326675"/>
                </a:cubicBezTo>
                <a:lnTo>
                  <a:pt x="1145906" y="1549736"/>
                </a:lnTo>
                <a:lnTo>
                  <a:pt x="994016" y="1590435"/>
                </a:lnTo>
                <a:lnTo>
                  <a:pt x="888461" y="1393809"/>
                </a:lnTo>
                <a:cubicBezTo>
                  <a:pt x="798424" y="1394086"/>
                  <a:pt x="709938" y="1370376"/>
                  <a:pt x="632102" y="1325117"/>
                </a:cubicBezTo>
                <a:lnTo>
                  <a:pt x="442376" y="1442623"/>
                </a:lnTo>
                <a:lnTo>
                  <a:pt x="331184" y="1331431"/>
                </a:lnTo>
                <a:lnTo>
                  <a:pt x="448690" y="1141705"/>
                </a:lnTo>
                <a:cubicBezTo>
                  <a:pt x="403432" y="1063869"/>
                  <a:pt x="379722" y="975382"/>
                  <a:pt x="379999" y="885345"/>
                </a:cubicBezTo>
                <a:lnTo>
                  <a:pt x="183372" y="779791"/>
                </a:lnTo>
                <a:lnTo>
                  <a:pt x="224072" y="627901"/>
                </a:lnTo>
                <a:lnTo>
                  <a:pt x="447132" y="634801"/>
                </a:lnTo>
                <a:cubicBezTo>
                  <a:pt x="491911" y="556688"/>
                  <a:pt x="556687" y="491911"/>
                  <a:pt x="634800" y="447132"/>
                </a:cubicBezTo>
                <a:lnTo>
                  <a:pt x="627901" y="224071"/>
                </a:lnTo>
                <a:lnTo>
                  <a:pt x="779791" y="183372"/>
                </a:lnTo>
                <a:lnTo>
                  <a:pt x="885346" y="379998"/>
                </a:lnTo>
                <a:cubicBezTo>
                  <a:pt x="975383" y="379721"/>
                  <a:pt x="1063869" y="403431"/>
                  <a:pt x="1141705" y="448690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4096" tIns="634096" rIns="634096" bIns="634096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36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6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zh-TW" altLang="en-US" sz="3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圓形箭號 8"/>
          <p:cNvSpPr/>
          <p:nvPr/>
        </p:nvSpPr>
        <p:spPr>
          <a:xfrm>
            <a:off x="2984817" y="3259174"/>
            <a:ext cx="3186277" cy="3186277"/>
          </a:xfrm>
          <a:prstGeom prst="circularArrow">
            <a:avLst>
              <a:gd name="adj1" fmla="val 4687"/>
              <a:gd name="adj2" fmla="val 299029"/>
              <a:gd name="adj3" fmla="val 2523572"/>
              <a:gd name="adj4" fmla="val 15845412"/>
              <a:gd name="adj5" fmla="val 5469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圖案 9"/>
          <p:cNvSpPr/>
          <p:nvPr/>
        </p:nvSpPr>
        <p:spPr>
          <a:xfrm>
            <a:off x="1403648" y="2646515"/>
            <a:ext cx="2315030" cy="2315030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圓形箭號 10"/>
          <p:cNvSpPr/>
          <p:nvPr/>
        </p:nvSpPr>
        <p:spPr>
          <a:xfrm>
            <a:off x="2435892" y="1409574"/>
            <a:ext cx="2496068" cy="2496068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7735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募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書形式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01358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21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389D7A-6555-420F-BD18-1E468A0F4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5F389D7A-6555-420F-BD18-1E468A0F4D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C004C7-100B-4D13-8332-CC895267AF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7FC004C7-100B-4D13-8332-CC895267AF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08E938-C23B-439F-B086-0AA7A2FBA0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A408E938-C23B-439F-B086-0AA7A2FBA0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0AE126-A4E6-4BFE-A61C-1C7F8BC6C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990AE126-A4E6-4BFE-A61C-1C7F8BC6CB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2052" name="WindowsMediaPlayer1" r:id="rId2" imgW="8429760" imgH="5905440"/>
        </mc:Choice>
        <mc:Fallback>
          <p:control name="WindowsMediaPlayer1" r:id="rId2" imgW="8429760" imgH="5905440">
            <p:pic>
              <p:nvPicPr>
                <p:cNvPr id="2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395288" y="476250"/>
                  <a:ext cx="8416925" cy="5905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6584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/>
        </p:nvGrpSpPr>
        <p:grpSpPr>
          <a:xfrm>
            <a:off x="7092280" y="2191565"/>
            <a:ext cx="1822450" cy="1768475"/>
            <a:chOff x="4867653" y="4509120"/>
            <a:chExt cx="1822450" cy="1768475"/>
          </a:xfrm>
        </p:grpSpPr>
        <p:pic>
          <p:nvPicPr>
            <p:cNvPr id="1026" name="Picture 2" descr="C:\Users\ab9363\AppData\Local\Microsoft\Windows\Temporary Internet Files\Content.IE5\Q3PY85PN\MC900441568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653" y="4509120"/>
              <a:ext cx="1822450" cy="1768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矩形 7"/>
            <p:cNvSpPr/>
            <p:nvPr/>
          </p:nvSpPr>
          <p:spPr>
            <a:xfrm>
              <a:off x="5220072" y="4941168"/>
              <a:ext cx="1152128" cy="7200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027" name="Picture 3" descr="C:\Users\ab9363\AppData\Local\Microsoft\Windows\Temporary Internet Files\Content.IE5\CGYHMWLB\MC90044042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65" y="2518676"/>
            <a:ext cx="1827886" cy="150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 rot="5400000">
            <a:off x="2700216" y="2996952"/>
            <a:ext cx="1152128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 rot="5400000">
            <a:off x="3132216" y="2996952"/>
            <a:ext cx="1152128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 rot="5400000">
            <a:off x="3564216" y="2996952"/>
            <a:ext cx="1152128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 rot="5400000">
            <a:off x="3996216" y="2996952"/>
            <a:ext cx="1152128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 rot="5400000">
            <a:off x="4428216" y="2996952"/>
            <a:ext cx="1152128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 rot="5400000">
            <a:off x="4860216" y="2996952"/>
            <a:ext cx="1152128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 rot="5400000">
            <a:off x="5292216" y="2996952"/>
            <a:ext cx="1152128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 rot="5400000">
            <a:off x="5724216" y="2996952"/>
            <a:ext cx="1152128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 rot="5400000">
            <a:off x="2268216" y="2996952"/>
            <a:ext cx="1152128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-36512" y="4293096"/>
            <a:ext cx="2498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增加閱讀興趣</a:t>
            </a:r>
            <a:endParaRPr lang="zh-TW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6876764" y="4293096"/>
            <a:ext cx="2375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扼殺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閱讀興趣</a:t>
            </a:r>
            <a:endParaRPr lang="zh-TW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向右箭號 5"/>
          <p:cNvSpPr/>
          <p:nvPr/>
        </p:nvSpPr>
        <p:spPr>
          <a:xfrm>
            <a:off x="6516216" y="2060848"/>
            <a:ext cx="504056" cy="231087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向右箭號 32"/>
          <p:cNvSpPr/>
          <p:nvPr/>
        </p:nvSpPr>
        <p:spPr>
          <a:xfrm rot="10800000">
            <a:off x="2123728" y="2060848"/>
            <a:ext cx="504056" cy="231087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3384292" y="396820"/>
            <a:ext cx="15119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?</a:t>
            </a:r>
            <a:endParaRPr lang="zh-TW" altLang="en-US" sz="3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924256" y="620688"/>
            <a:ext cx="1634568" cy="5232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閱讀習慣</a:t>
            </a:r>
            <a:endParaRPr lang="zh-TW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6005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"/>
                            </p:stCondLst>
                            <p:childTnLst>
                              <p:par>
                                <p:cTn id="17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"/>
                            </p:stCondLst>
                            <p:childTnLst>
                              <p:par>
                                <p:cTn id="23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"/>
                            </p:stCondLst>
                            <p:childTnLst>
                              <p:par>
                                <p:cTn id="29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"/>
                            </p:stCondLst>
                            <p:childTnLst>
                              <p:par>
                                <p:cTn id="41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5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"/>
                            </p:stCondLst>
                            <p:childTnLst>
                              <p:par>
                                <p:cTn id="47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1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"/>
                            </p:stCondLst>
                            <p:childTnLst>
                              <p:par>
                                <p:cTn id="53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"/>
                            </p:stCondLst>
                            <p:childTnLst>
                              <p:par>
                                <p:cTn id="59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0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4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4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5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6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7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00"/>
                            </p:stCondLst>
                            <p:childTnLst>
                              <p:par>
                                <p:cTn id="129" presetID="24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0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1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2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3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700"/>
                            </p:stCondLst>
                            <p:childTnLst>
                              <p:par>
                                <p:cTn id="135" presetID="24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6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8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9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800"/>
                            </p:stCondLst>
                            <p:childTnLst>
                              <p:par>
                                <p:cTn id="141" presetID="24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5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900"/>
                            </p:stCondLst>
                            <p:childTnLst>
                              <p:par>
                                <p:cTn id="147" presetID="24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24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4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5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6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7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100"/>
                            </p:stCondLst>
                            <p:childTnLst>
                              <p:par>
                                <p:cTn id="159" presetID="24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0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1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2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3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200"/>
                            </p:stCondLst>
                            <p:childTnLst>
                              <p:par>
                                <p:cTn id="165" presetID="24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9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300"/>
                            </p:stCondLst>
                            <p:childTnLst>
                              <p:par>
                                <p:cTn id="171" presetID="24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2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3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4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5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400"/>
                            </p:stCondLst>
                            <p:childTnLst>
                              <p:par>
                                <p:cTn id="177" presetID="2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6" grpId="0" animBg="1"/>
      <p:bldP spid="6" grpId="1" animBg="1"/>
      <p:bldP spid="6" grpId="2" animBg="1"/>
      <p:bldP spid="33" grpId="0" animBg="1"/>
      <p:bldP spid="33" grpId="1" animBg="1"/>
      <p:bldP spid="2" grpId="0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9"/>
          <a:stretch/>
        </p:blipFill>
        <p:spPr>
          <a:xfrm>
            <a:off x="323528" y="332656"/>
            <a:ext cx="5112568" cy="337319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0"/>
          <a:stretch/>
        </p:blipFill>
        <p:spPr>
          <a:xfrm>
            <a:off x="3779912" y="3713130"/>
            <a:ext cx="4962128" cy="2740206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>
            <a:off x="945514" y="4137002"/>
            <a:ext cx="2234490" cy="2234490"/>
            <a:chOff x="945514" y="4137002"/>
            <a:chExt cx="2234490" cy="2234490"/>
          </a:xfrm>
        </p:grpSpPr>
        <p:pic>
          <p:nvPicPr>
            <p:cNvPr id="1027" name="Picture 3" descr="C:\Users\ab9363\AppData\Local\Microsoft\Windows\Temporary Internet Files\Content.IE5\U4KGBVVI\MC900433838[1]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5514" y="4137002"/>
              <a:ext cx="2234490" cy="2234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文字方塊 5"/>
            <p:cNvSpPr txBox="1"/>
            <p:nvPr/>
          </p:nvSpPr>
          <p:spPr>
            <a:xfrm>
              <a:off x="1180440" y="5137091"/>
              <a:ext cx="16921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 smtClean="0">
                  <a:latin typeface="微軟正黑體" pitchFamily="34" charset="-120"/>
                  <a:ea typeface="微軟正黑體" pitchFamily="34" charset="-120"/>
                </a:rPr>
                <a:t>校際</a:t>
              </a:r>
              <a:r>
                <a:rPr lang="en-US" altLang="zh-TW" dirty="0" smtClean="0">
                  <a:latin typeface="微軟正黑體" pitchFamily="34" charset="-120"/>
                  <a:ea typeface="微軟正黑體" pitchFamily="34" charset="-120"/>
                </a:rPr>
                <a:t/>
              </a:r>
              <a:br>
                <a:rPr lang="en-US" altLang="zh-TW" dirty="0" smtClean="0">
                  <a:latin typeface="微軟正黑體" pitchFamily="34" charset="-120"/>
                  <a:ea typeface="微軟正黑體" pitchFamily="34" charset="-120"/>
                </a:rPr>
              </a:br>
              <a:r>
                <a:rPr lang="zh-TW" altLang="en-US" dirty="0" smtClean="0">
                  <a:latin typeface="微軟正黑體" pitchFamily="34" charset="-120"/>
                  <a:ea typeface="微軟正黑體" pitchFamily="34" charset="-120"/>
                </a:rPr>
                <a:t>閱讀推動交流</a:t>
              </a:r>
              <a:endParaRPr lang="zh-TW" altLang="en-US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5508104" y="351279"/>
            <a:ext cx="2736304" cy="2429649"/>
            <a:chOff x="5868144" y="692696"/>
            <a:chExt cx="2736304" cy="2429649"/>
          </a:xfrm>
        </p:grpSpPr>
        <p:pic>
          <p:nvPicPr>
            <p:cNvPr id="1028" name="Picture 4" descr="C:\Users\ab9363\AppData\Local\Microsoft\Windows\Temporary Internet Files\Content.IE5\RG4V3G0A\MC900424796[1].wm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692696"/>
              <a:ext cx="2736304" cy="2429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文字方塊 6"/>
            <p:cNvSpPr txBox="1"/>
            <p:nvPr/>
          </p:nvSpPr>
          <p:spPr>
            <a:xfrm>
              <a:off x="6156176" y="1645910"/>
              <a:ext cx="2304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 smtClean="0">
                  <a:latin typeface="微軟正黑體" pitchFamily="34" charset="-120"/>
                  <a:ea typeface="微軟正黑體" pitchFamily="34" charset="-120"/>
                </a:rPr>
                <a:t>與作家有約</a:t>
              </a:r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pic>
        <p:nvPicPr>
          <p:cNvPr id="1029" name="Picture 5" descr="C:\Users\ab9363\AppData\Local\Microsoft\Windows\Temporary Internet Files\Content.IE5\U4KGBVVI\MC900424798[1].wm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1261">
            <a:off x="6497690" y="2498218"/>
            <a:ext cx="2461578" cy="182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6660232" y="3140968"/>
            <a:ext cx="2018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不擅表達孩子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的轉變</a:t>
            </a:r>
          </a:p>
        </p:txBody>
      </p:sp>
    </p:spTree>
    <p:extLst>
      <p:ext uri="{BB962C8B-B14F-4D97-AF65-F5344CB8AC3E}">
        <p14:creationId xmlns:p14="http://schemas.microsoft.com/office/powerpoint/2010/main" val="329274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ctrTitle"/>
          </p:nvPr>
        </p:nvSpPr>
        <p:spPr>
          <a:xfrm>
            <a:off x="1547664" y="2204865"/>
            <a:ext cx="6980312" cy="1656184"/>
          </a:xfrm>
        </p:spPr>
        <p:txBody>
          <a:bodyPr>
            <a:noAutofit/>
          </a:bodyPr>
          <a:lstStyle/>
          <a:p>
            <a:r>
              <a:rPr lang="zh-TW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武林雲世代閱讀</a:t>
            </a:r>
            <a:r>
              <a:rPr lang="en-US" altLang="zh-TW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221088"/>
            <a:ext cx="3209751" cy="226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53140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5167966"/>
              </p:ext>
            </p:extLst>
          </p:nvPr>
        </p:nvGraphicFramePr>
        <p:xfrm>
          <a:off x="457200" y="404664"/>
          <a:ext cx="6491064" cy="5721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直線圖說文字 1 (加上強調線) 5"/>
          <p:cNvSpPr/>
          <p:nvPr/>
        </p:nvSpPr>
        <p:spPr>
          <a:xfrm>
            <a:off x="5220072" y="403677"/>
            <a:ext cx="1872208" cy="864096"/>
          </a:xfrm>
          <a:prstGeom prst="accentCallout1">
            <a:avLst>
              <a:gd name="adj1" fmla="val 18750"/>
              <a:gd name="adj2" fmla="val -8333"/>
              <a:gd name="adj3" fmla="val 57765"/>
              <a:gd name="adj4" fmla="val -4338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課文摘要</a:t>
            </a:r>
            <a:endParaRPr lang="en-US" altLang="zh-TW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書摘分享</a:t>
            </a: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直線圖說文字 1 (加上強調線) 6"/>
          <p:cNvSpPr/>
          <p:nvPr/>
        </p:nvSpPr>
        <p:spPr>
          <a:xfrm>
            <a:off x="7101590" y="2276872"/>
            <a:ext cx="1872208" cy="864096"/>
          </a:xfrm>
          <a:prstGeom prst="accentCallout1">
            <a:avLst>
              <a:gd name="adj1" fmla="val 18750"/>
              <a:gd name="adj2" fmla="val -8333"/>
              <a:gd name="adj3" fmla="val 57765"/>
              <a:gd name="adj4" fmla="val -43385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課文摘要</a:t>
            </a:r>
            <a:endParaRPr lang="en-US" altLang="zh-TW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工作坊</a:t>
            </a: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直線圖說文字 1 (加上強調線) 7"/>
          <p:cNvSpPr/>
          <p:nvPr/>
        </p:nvSpPr>
        <p:spPr>
          <a:xfrm>
            <a:off x="467544" y="4437112"/>
            <a:ext cx="1872208" cy="1368152"/>
          </a:xfrm>
          <a:prstGeom prst="accentCallout1">
            <a:avLst>
              <a:gd name="adj1" fmla="val 18750"/>
              <a:gd name="adj2" fmla="val -8333"/>
              <a:gd name="adj3" fmla="val -59004"/>
              <a:gd name="adj4" fmla="val 41665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電子白板</a:t>
            </a:r>
            <a:endParaRPr lang="en-US" altLang="zh-TW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每生一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平板</a:t>
            </a:r>
            <a:endParaRPr lang="en-US" altLang="zh-TW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無線投影</a:t>
            </a: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直線圖說文字 1 (加上強調線) 8"/>
          <p:cNvSpPr/>
          <p:nvPr/>
        </p:nvSpPr>
        <p:spPr>
          <a:xfrm>
            <a:off x="5245512" y="5157003"/>
            <a:ext cx="1872208" cy="864096"/>
          </a:xfrm>
          <a:prstGeom prst="accentCallout1">
            <a:avLst>
              <a:gd name="adj1" fmla="val 18750"/>
              <a:gd name="adj2" fmla="val -8333"/>
              <a:gd name="adj3" fmla="val 15801"/>
              <a:gd name="adj4" fmla="val -4001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語文</a:t>
            </a:r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‧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閱讀</a:t>
            </a:r>
            <a:endParaRPr lang="en-US" altLang="zh-TW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班級經營</a:t>
            </a:r>
          </a:p>
        </p:txBody>
      </p:sp>
    </p:spTree>
    <p:extLst>
      <p:ext uri="{BB962C8B-B14F-4D97-AF65-F5344CB8AC3E}">
        <p14:creationId xmlns:p14="http://schemas.microsoft.com/office/powerpoint/2010/main" val="222547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FC6D0F-CA9C-42E0-9A90-C1BEF36B5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7FFC6D0F-CA9C-42E0-9A90-C1BEF36B55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5BA31F-4498-4989-B19F-7257354108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85BA31F-4498-4989-B19F-7257354108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51F15B-AF55-4A17-B411-5123863D83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7051F15B-AF55-4A17-B411-5123863D83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31118D-5980-4A53-AF43-29F3C7C29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1231118D-5980-4A53-AF43-29F3C7C298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872DE1-E307-4870-97EB-D56B04B8C6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5D872DE1-E307-4870-97EB-D56B04B8C6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6" grpId="0" animBg="1"/>
      <p:bldP spid="7" grpId="0" animBg="1"/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3076" name="WindowsMediaPlayer1" r:id="rId2" imgW="8354880" imgH="5830920"/>
        </mc:Choice>
        <mc:Fallback>
          <p:control name="WindowsMediaPlayer1" r:id="rId2" imgW="8354880" imgH="5830920">
            <p:pic>
              <p:nvPicPr>
                <p:cNvPr id="2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395288" y="476250"/>
                  <a:ext cx="8355012" cy="5830888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66945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 txBox="1">
            <a:spLocks/>
          </p:cNvSpPr>
          <p:nvPr/>
        </p:nvSpPr>
        <p:spPr>
          <a:xfrm>
            <a:off x="457200" y="2636913"/>
            <a:ext cx="822960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成功  來自</a:t>
            </a: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重複做簡單的事情</a:t>
            </a:r>
            <a:endPara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377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 txBox="1">
            <a:spLocks/>
          </p:cNvSpPr>
          <p:nvPr/>
        </p:nvSpPr>
        <p:spPr>
          <a:xfrm>
            <a:off x="457200" y="2636913"/>
            <a:ext cx="8229600" cy="187220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從閱讀中  發現孩子的亮點</a:t>
            </a:r>
            <a:endParaRPr lang="en-US" altLang="zh-TW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altLang="zh-TW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讓亮點變成啟發孩子其他能力的支點</a:t>
            </a:r>
            <a:endParaRPr lang="en-US" altLang="zh-TW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525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 txBox="1">
            <a:spLocks/>
          </p:cNvSpPr>
          <p:nvPr/>
        </p:nvSpPr>
        <p:spPr>
          <a:xfrm>
            <a:off x="457200" y="1628800"/>
            <a:ext cx="8229600" cy="4032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從</a:t>
            </a:r>
            <a:r>
              <a:rPr lang="zh-TW" alt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心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詮釋 閱讀這件事情</a:t>
            </a:r>
            <a:endParaRPr lang="en-US" altLang="zh-TW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altLang="zh-TW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您將會發現</a:t>
            </a:r>
            <a:endParaRPr lang="en-US" altLang="zh-TW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孩子</a:t>
            </a:r>
            <a:r>
              <a:rPr lang="en-US" altLang="zh-TW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‧</a:t>
            </a:r>
            <a:r>
              <a:rPr lang="zh-TW" alt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因</a:t>
            </a:r>
            <a:r>
              <a:rPr lang="en-US" altLang="zh-TW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‧</a:t>
            </a:r>
            <a:r>
              <a:rPr lang="zh-TW" alt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此</a:t>
            </a:r>
            <a:r>
              <a:rPr lang="en-US" altLang="zh-TW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‧</a:t>
            </a:r>
            <a:r>
              <a:rPr lang="zh-TW" alt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而</a:t>
            </a:r>
            <a:r>
              <a:rPr lang="en-US" altLang="zh-TW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‧</a:t>
            </a:r>
            <a:r>
              <a:rPr lang="zh-TW" alt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不</a:t>
            </a:r>
            <a:r>
              <a:rPr lang="en-US" altLang="zh-TW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‧</a:t>
            </a:r>
            <a:r>
              <a:rPr lang="zh-TW" alt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同</a:t>
            </a:r>
            <a:r>
              <a:rPr lang="en-US" altLang="zh-TW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‧</a:t>
            </a:r>
          </a:p>
        </p:txBody>
      </p:sp>
    </p:spTree>
    <p:extLst>
      <p:ext uri="{BB962C8B-B14F-4D97-AF65-F5344CB8AC3E}">
        <p14:creationId xmlns:p14="http://schemas.microsoft.com/office/powerpoint/2010/main" val="90380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3077866572"/>
              </p:ext>
            </p:extLst>
          </p:nvPr>
        </p:nvGraphicFramePr>
        <p:xfrm>
          <a:off x="-828600" y="19168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971600" y="6021288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明日學校計畫</a:t>
            </a:r>
            <a:endParaRPr lang="zh-TW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2090568541"/>
              </p:ext>
            </p:extLst>
          </p:nvPr>
        </p:nvGraphicFramePr>
        <p:xfrm>
          <a:off x="3203848" y="1484784"/>
          <a:ext cx="2471936" cy="174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2" name="Picture 2" descr="C:\Users\shelon\AppData\Local\Microsoft\Windows\Temporary Internet Files\Content.IE5\P7492B3H\MP900433069[1]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62673" y="3038419"/>
            <a:ext cx="796119" cy="126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shelon\AppData\Local\Microsoft\Windows\Temporary Internet Files\Content.IE5\P7492B3H\MP900433069[1]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41105" y="2892825"/>
            <a:ext cx="740391" cy="192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shelon\AppData\Local\Microsoft\Windows\Temporary Internet Files\Content.IE5\P7492B3H\MP900433069[1]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72669" y="2633104"/>
            <a:ext cx="786453" cy="220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shelon\AppData\Local\Microsoft\Windows\Temporary Internet Files\Content.IE5\P7492B3H\MP900433069[1]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43648" y="2447360"/>
            <a:ext cx="802660" cy="238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shelon\AppData\Local\Microsoft\Windows\Temporary Internet Files\Content.IE5\P7492B3H\MP900433069[1].jp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43648" y="1789677"/>
            <a:ext cx="817587" cy="300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shelon\AppData\Local\Microsoft\Windows\Temporary Internet Files\Content.IE5\P7492B3H\MP900433069[1]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41105" y="1241031"/>
            <a:ext cx="1201003" cy="359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shelon\AppData\Local\Microsoft\Windows\Temporary Internet Files\Content.IE5\P7492B3H\MP900433069[1]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60232" y="940460"/>
            <a:ext cx="1201003" cy="359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字方塊 10"/>
          <p:cNvSpPr txBox="1"/>
          <p:nvPr/>
        </p:nvSpPr>
        <p:spPr>
          <a:xfrm>
            <a:off x="6941105" y="4543559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MSSR</a:t>
            </a:r>
            <a:endParaRPr lang="zh-TW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52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MSSR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Modeled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Sustained Silent 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Reading</a:t>
            </a:r>
          </a:p>
          <a:p>
            <a:pPr marL="0" indent="0" algn="ctr">
              <a:buNone/>
            </a:pP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身教式持續性安靜閱讀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6981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武林國小班級簡介</a:t>
            </a:r>
            <a:endParaRPr lang="zh-TW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098135"/>
              </p:ext>
            </p:extLst>
          </p:nvPr>
        </p:nvGraphicFramePr>
        <p:xfrm>
          <a:off x="1403648" y="1844824"/>
          <a:ext cx="6095999" cy="231648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年級</a:t>
                      </a:r>
                      <a:endParaRPr lang="zh-TW" altLang="en-US" sz="2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一</a:t>
                      </a:r>
                      <a:endParaRPr lang="zh-TW" altLang="en-US" sz="2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二</a:t>
                      </a:r>
                      <a:endParaRPr lang="zh-TW" altLang="en-US" sz="2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三</a:t>
                      </a:r>
                      <a:endParaRPr lang="zh-TW" altLang="en-US" sz="2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四</a:t>
                      </a:r>
                      <a:endParaRPr lang="zh-TW" altLang="en-US" sz="2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五</a:t>
                      </a:r>
                      <a:endParaRPr lang="zh-TW" altLang="en-US" sz="2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六</a:t>
                      </a:r>
                      <a:endParaRPr lang="zh-TW" altLang="en-US" sz="2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班級數</a:t>
                      </a:r>
                      <a:endParaRPr lang="zh-TW" altLang="en-US" sz="2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zh-TW" altLang="en-US" sz="2800" b="1" dirty="0">
                        <a:latin typeface="Times New Roman" pitchFamily="18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zh-TW" altLang="en-US" sz="2800" b="1" dirty="0">
                        <a:latin typeface="Times New Roman" pitchFamily="18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zh-TW" altLang="en-US" sz="2800" b="1" dirty="0">
                        <a:latin typeface="Times New Roman" pitchFamily="18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zh-TW" altLang="en-US" sz="2800" b="1" dirty="0">
                        <a:latin typeface="Times New Roman" pitchFamily="18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Times New Roman" pitchFamily="18" charset="0"/>
                          <a:ea typeface="微軟正黑體" pitchFamily="34" charset="-120"/>
                          <a:cs typeface="Times New Roman" pitchFamily="18" charset="0"/>
                        </a:rPr>
                        <a:t>5</a:t>
                      </a:r>
                      <a:endParaRPr lang="zh-TW" altLang="en-US" sz="2800" b="1" dirty="0">
                        <a:latin typeface="Times New Roman" pitchFamily="18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Times New Roman" pitchFamily="18" charset="0"/>
                          <a:ea typeface="微軟正黑體" pitchFamily="34" charset="-120"/>
                          <a:cs typeface="Times New Roman" pitchFamily="18" charset="0"/>
                        </a:rPr>
                        <a:t>6</a:t>
                      </a:r>
                      <a:endParaRPr lang="zh-TW" altLang="en-US" sz="2800" b="1" dirty="0">
                        <a:latin typeface="Times New Roman" pitchFamily="18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1403648" y="4437112"/>
            <a:ext cx="61206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全校：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31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班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學生：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802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人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推行 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MSSR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 ：一年級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Arial" pitchFamily="34" charset="0"/>
              <a:buChar char="•"/>
            </a:pP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2267744" y="1772816"/>
            <a:ext cx="792088" cy="2491778"/>
          </a:xfrm>
          <a:prstGeom prst="rect">
            <a:avLst/>
          </a:prstGeom>
          <a:noFill/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 descr="C:\Users\ab9363\AppData\Local\Microsoft\Windows\Temporary Internet Files\Content.IE5\8S487PV0\MC90034082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51840"/>
            <a:ext cx="609008" cy="60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4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1846118672"/>
              </p:ext>
            </p:extLst>
          </p:nvPr>
        </p:nvGraphicFramePr>
        <p:xfrm>
          <a:off x="-324545" y="404664"/>
          <a:ext cx="9325035" cy="645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6588224" y="4581128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執行者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修正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者</a:t>
            </a:r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2150409" y="523028"/>
            <a:ext cx="1989543" cy="1105772"/>
            <a:chOff x="2664289" y="165487"/>
            <a:chExt cx="1989543" cy="1105772"/>
          </a:xfrm>
        </p:grpSpPr>
        <p:sp>
          <p:nvSpPr>
            <p:cNvPr id="8" name="矩形 7"/>
            <p:cNvSpPr/>
            <p:nvPr/>
          </p:nvSpPr>
          <p:spPr>
            <a:xfrm>
              <a:off x="2664289" y="165487"/>
              <a:ext cx="1989543" cy="110577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矩形 8"/>
            <p:cNvSpPr/>
            <p:nvPr/>
          </p:nvSpPr>
          <p:spPr>
            <a:xfrm>
              <a:off x="2664289" y="165487"/>
              <a:ext cx="1989543" cy="11057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TW" altLang="en-US" sz="2000" b="1" kern="1200" dirty="0" smtClean="0">
                  <a:latin typeface="微軟正黑體" pitchFamily="34" charset="-120"/>
                  <a:ea typeface="微軟正黑體" pitchFamily="34" charset="-120"/>
                </a:rPr>
                <a:t>主導者</a:t>
              </a:r>
              <a:endParaRPr lang="zh-TW" altLang="en-US" sz="2000" b="1" kern="1200" dirty="0">
                <a:latin typeface="微軟正黑體" pitchFamily="34" charset="-120"/>
                <a:ea typeface="微軟正黑體" pitchFamily="34" charset="-120"/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TW" altLang="en-US" sz="2000" b="1" kern="1200" dirty="0" smtClean="0">
                  <a:latin typeface="微軟正黑體" pitchFamily="34" charset="-120"/>
                  <a:ea typeface="微軟正黑體" pitchFamily="34" charset="-120"/>
                </a:rPr>
                <a:t>支持者</a:t>
              </a:r>
              <a:endParaRPr lang="en-US" altLang="zh-TW" sz="2000" b="1" kern="1200" dirty="0" smtClean="0">
                <a:latin typeface="微軟正黑體" pitchFamily="34" charset="-120"/>
                <a:ea typeface="微軟正黑體" pitchFamily="34" charset="-120"/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TW" altLang="en-US" sz="2000" b="1" dirty="0" smtClean="0">
                  <a:latin typeface="微軟正黑體" pitchFamily="34" charset="-120"/>
                  <a:ea typeface="微軟正黑體" pitchFamily="34" charset="-120"/>
                </a:rPr>
                <a:t>爭取購書經費</a:t>
              </a:r>
              <a:endParaRPr lang="zh-TW" altLang="en-US" sz="2000" b="1" kern="12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3635896" y="1844824"/>
            <a:ext cx="2773239" cy="1321796"/>
            <a:chOff x="3960433" y="1414512"/>
            <a:chExt cx="2773239" cy="1321796"/>
          </a:xfrm>
        </p:grpSpPr>
        <p:sp>
          <p:nvSpPr>
            <p:cNvPr id="11" name="矩形 10"/>
            <p:cNvSpPr/>
            <p:nvPr/>
          </p:nvSpPr>
          <p:spPr>
            <a:xfrm>
              <a:off x="4392481" y="1630536"/>
              <a:ext cx="2341191" cy="110577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矩形 11"/>
            <p:cNvSpPr/>
            <p:nvPr/>
          </p:nvSpPr>
          <p:spPr>
            <a:xfrm>
              <a:off x="3960433" y="1414512"/>
              <a:ext cx="2341191" cy="11057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TW" altLang="en-US" sz="2000" b="1" kern="1200" dirty="0" smtClean="0">
                  <a:latin typeface="微軟正黑體" pitchFamily="34" charset="-120"/>
                  <a:ea typeface="微軟正黑體" pitchFamily="34" charset="-120"/>
                </a:rPr>
                <a:t>行政事務協調</a:t>
              </a:r>
              <a:endParaRPr lang="zh-TW" altLang="en-US" sz="2000" b="1" kern="1200" dirty="0">
                <a:latin typeface="微軟正黑體" pitchFamily="34" charset="-120"/>
                <a:ea typeface="微軟正黑體" pitchFamily="34" charset="-120"/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TW" altLang="en-US" sz="2000" b="1" kern="1200" dirty="0" smtClean="0">
                  <a:latin typeface="微軟正黑體" pitchFamily="34" charset="-120"/>
                  <a:ea typeface="微軟正黑體" pitchFamily="34" charset="-120"/>
                </a:rPr>
                <a:t>綜理庶務者</a:t>
              </a:r>
              <a:endParaRPr lang="zh-TW" altLang="en-US" sz="2000" b="1" kern="12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5148064" y="3670668"/>
            <a:ext cx="1421549" cy="62242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直線圖說文字 1 (加上強調線) 16"/>
          <p:cNvSpPr/>
          <p:nvPr/>
        </p:nvSpPr>
        <p:spPr>
          <a:xfrm>
            <a:off x="6048164" y="238121"/>
            <a:ext cx="2952327" cy="1606703"/>
          </a:xfrm>
          <a:prstGeom prst="accentCallout1">
            <a:avLst>
              <a:gd name="adj1" fmla="val 18750"/>
              <a:gd name="adj2" fmla="val -8333"/>
              <a:gd name="adj3" fmla="val 26044"/>
              <a:gd name="adj4" fmla="val -13065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新觀念導入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行政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魄力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持續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關注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推行藍圖的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規劃</a:t>
            </a:r>
            <a:endParaRPr lang="zh-TW" altLang="en-US" dirty="0"/>
          </a:p>
        </p:txBody>
      </p:sp>
      <p:sp>
        <p:nvSpPr>
          <p:cNvPr id="19" name="直線圖說文字 1 (加上強調線) 18"/>
          <p:cNvSpPr/>
          <p:nvPr/>
        </p:nvSpPr>
        <p:spPr>
          <a:xfrm rot="10800000">
            <a:off x="35824" y="3140968"/>
            <a:ext cx="2952000" cy="1997657"/>
          </a:xfrm>
          <a:prstGeom prst="accentCallout1">
            <a:avLst>
              <a:gd name="adj1" fmla="val 18750"/>
              <a:gd name="adj2" fmla="val -8333"/>
              <a:gd name="adj3" fmla="val 62050"/>
              <a:gd name="adj4" fmla="val -1808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zh-TW" alt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0" y="3218200"/>
            <a:ext cx="295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從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9/25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起每週三下午至中央大學修習學分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每週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五參與定期會議，傳承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MSSR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進行流程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參與觀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課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設備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提供、系統設計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" name="直線圖說文字 1 (加上強調線) 20"/>
          <p:cNvSpPr/>
          <p:nvPr/>
        </p:nvSpPr>
        <p:spPr>
          <a:xfrm rot="10800000">
            <a:off x="35823" y="5445224"/>
            <a:ext cx="2952000" cy="1152128"/>
          </a:xfrm>
          <a:prstGeom prst="accentCallout1">
            <a:avLst>
              <a:gd name="adj1" fmla="val 18750"/>
              <a:gd name="adj2" fmla="val -8333"/>
              <a:gd name="adj3" fmla="val 133598"/>
              <a:gd name="adj4" fmla="val -6986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zh-TW" altLang="en-US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1" y="5517232"/>
            <a:ext cx="295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掌控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MSSR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推行節奏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調整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班級、級務處理作息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8087321" y="5889466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主角</a:t>
            </a:r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5094523" y="3140968"/>
            <a:ext cx="19977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參與培訓者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觀察者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設備提供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者</a:t>
            </a:r>
            <a:endParaRPr lang="zh-TW" altLang="en-US" dirty="0"/>
          </a:p>
        </p:txBody>
      </p:sp>
      <p:sp>
        <p:nvSpPr>
          <p:cNvPr id="18" name="直線圖說文字 1 (加上強調線) 17"/>
          <p:cNvSpPr/>
          <p:nvPr/>
        </p:nvSpPr>
        <p:spPr>
          <a:xfrm>
            <a:off x="6048164" y="1844824"/>
            <a:ext cx="2952327" cy="1606703"/>
          </a:xfrm>
          <a:prstGeom prst="accentCallout1">
            <a:avLst>
              <a:gd name="adj1" fmla="val 18750"/>
              <a:gd name="adj2" fmla="val -8333"/>
              <a:gd name="adj3" fmla="val 19249"/>
              <a:gd name="adj4" fmla="val -7842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各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處室晨間活動協調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廣播、鐘聲、球隊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召集定期會議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圖書採購、經費核銷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" name="直線圖說文字 1 (加上強調線) 24"/>
          <p:cNvSpPr/>
          <p:nvPr/>
        </p:nvSpPr>
        <p:spPr>
          <a:xfrm rot="10800000">
            <a:off x="3671094" y="5805264"/>
            <a:ext cx="2341066" cy="1019438"/>
          </a:xfrm>
          <a:prstGeom prst="accentCallout1">
            <a:avLst>
              <a:gd name="adj1" fmla="val 18750"/>
              <a:gd name="adj2" fmla="val -8333"/>
              <a:gd name="adj3" fmla="val 37445"/>
              <a:gd name="adj4" fmla="val -2274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3707904" y="5877272"/>
            <a:ext cx="2286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在老師的示範與領導下進入閱讀領域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向左箭號圖說文字 2"/>
          <p:cNvSpPr/>
          <p:nvPr/>
        </p:nvSpPr>
        <p:spPr>
          <a:xfrm rot="20296183">
            <a:off x="7565036" y="3724029"/>
            <a:ext cx="1611747" cy="1146031"/>
          </a:xfrm>
          <a:prstGeom prst="leftArrowCallout">
            <a:avLst>
              <a:gd name="adj1" fmla="val 25000"/>
              <a:gd name="adj2" fmla="val 26036"/>
              <a:gd name="adj3" fmla="val 25000"/>
              <a:gd name="adj4" fmla="val 78916"/>
            </a:avLst>
          </a:prstGeom>
          <a:solidFill>
            <a:srgbClr val="CC66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二期</a:t>
            </a:r>
            <a:endParaRPr lang="en-US" altLang="zh-TW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受訓教師</a:t>
            </a:r>
            <a:endParaRPr lang="zh-TW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5496" y="4462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101</a:t>
            </a:r>
            <a:r>
              <a:rPr lang="zh-TW" altLang="en-US" dirty="0" smtClean="0"/>
              <a:t>學年度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6693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5930ECA-8350-461B-AF23-0C3A3F7E80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85930ECA-8350-461B-AF23-0C3A3F7E80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011337F-C826-4CB2-A43B-76B60B9801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F011337F-C826-4CB2-A43B-76B60B9801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0D5982-015B-4F6D-A9CD-9BC1E93E52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A40D5982-015B-4F6D-A9CD-9BC1E93E52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4E0143-0EE7-4A3C-84D9-309EBFC85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A24E0143-0EE7-4A3C-84D9-309EBFC85D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0E39EF-4F7F-4833-9A2E-AB729F998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4E0E39EF-4F7F-4833-9A2E-AB729F998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641938-4BE2-486F-AF14-A43917C6C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BA641938-4BE2-486F-AF14-A43917C6CD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7780DD-FC73-43FD-9016-EA1245C94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E37780DD-FC73-43FD-9016-EA1245C942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5BA4321-978B-4E14-9677-24A104AA2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>
                                            <p:graphicEl>
                                              <a:dgm id="{D5BA4321-978B-4E14-9677-24A104AA24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C6C61CC-85B9-4C1E-B425-6E19595063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dgm id="{AC6C61CC-85B9-4C1E-B425-6E19595063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One"/>
        </p:bldSub>
      </p:bldGraphic>
      <p:bldP spid="6" grpId="0" uiExpand="1"/>
      <p:bldP spid="17" grpId="0" animBg="1"/>
      <p:bldP spid="19" grpId="0" animBg="1"/>
      <p:bldP spid="20" grpId="0"/>
      <p:bldP spid="21" grpId="0" animBg="1"/>
      <p:bldP spid="22" grpId="0"/>
      <p:bldP spid="23" grpId="0" uiExpand="1"/>
      <p:bldP spid="2" grpId="0" uiExpand="1"/>
      <p:bldP spid="18" grpId="1" animBg="1"/>
      <p:bldP spid="25" grpId="0" animBg="1"/>
      <p:bldP spid="24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MSSR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在武林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~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推行歷程 </a:t>
            </a:r>
            <a:r>
              <a:rPr lang="en-US" altLang="zh-TW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101</a:t>
            </a: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上學期</a:t>
            </a:r>
            <a:endParaRPr lang="zh-TW" alt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3147841"/>
              </p:ext>
            </p:extLst>
          </p:nvPr>
        </p:nvGraphicFramePr>
        <p:xfrm>
          <a:off x="457200" y="1340768"/>
          <a:ext cx="82296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6861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69AC9C-32CB-489C-BFC6-C332F106B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5469AC9C-32CB-489C-BFC6-C332F106B4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938DE3-F561-4A3F-BD30-4CCDD95E6B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12938DE3-F561-4A3F-BD30-4CCDD95E6B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1A9306-3C0B-4E52-B87B-AD9CD0600D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521A9306-3C0B-4E52-B87B-AD9CD0600D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955F1A-D629-4A6E-8A80-FFAA1C9D12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20955F1A-D629-4A6E-8A80-FFAA1C9D12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80CCD2-59E7-4BE1-8195-374216D19F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7A80CCD2-59E7-4BE1-8195-374216D19F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7D602C-672B-4D72-B9E5-8192C4012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877D602C-672B-4D72-B9E5-8192C40121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38AD1F-2D82-4AEF-A627-07AD7CD9BA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E038AD1F-2D82-4AEF-A627-07AD7CD9BA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40B5DD-7BA1-4306-9C99-B026A2A58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D740B5DD-7BA1-4306-9C99-B026A2A583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95C723-BF6D-4DFB-BD6E-09737B8171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7A95C723-BF6D-4DFB-BD6E-09737B8171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C77656-01D0-43EE-968B-667D42146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A7C77656-01D0-43EE-968B-667D421464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4BA65A-E552-4EF8-965A-B603D97A8E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EB4BA65A-E552-4EF8-965A-B603D97A8E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2706499870"/>
              </p:ext>
            </p:extLst>
          </p:nvPr>
        </p:nvGraphicFramePr>
        <p:xfrm>
          <a:off x="395536" y="1757040"/>
          <a:ext cx="8496944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4427984" y="4509120"/>
            <a:ext cx="237626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altLang="zh-TW" dirty="0" smtClean="0"/>
          </a:p>
          <a:p>
            <a:pPr marL="285750" indent="-285750">
              <a:buFont typeface="Arial" pitchFamily="34" charset="0"/>
              <a:buChar char="•"/>
            </a:pPr>
            <a:endParaRPr lang="zh-TW" altLang="en-US" dirty="0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TW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MSSR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在武林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~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推行歷程  </a:t>
            </a:r>
            <a:r>
              <a:rPr lang="en-US" altLang="zh-TW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101</a:t>
            </a: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上學期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331640" y="540167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週三下午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311522" y="227687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週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五下午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164288" y="543593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一三五早晨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954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C7D286-8E4A-4321-81A8-EBEE12DCFA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AAC7D286-8E4A-4321-81A8-EBEE12DCFA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C15230-ABD3-417C-B5FB-E87D3A3789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graphicEl>
                                              <a:dgm id="{01C15230-ABD3-417C-B5FB-E87D3A3789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9EA71E-3ABD-4BCA-920E-05411B0D9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699EA71E-3ABD-4BCA-920E-05411B0D9F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4D99FA-6E95-4699-A68D-13C7484D6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AE4D99FA-6E95-4699-A68D-13C7484D6F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D72E2E-9790-47F4-8B2F-55FE857D25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graphicEl>
                                              <a:dgm id="{FFD72E2E-9790-47F4-8B2F-55FE857D25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EA773AC-38CE-4FEE-A385-746A5F5AF7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8EA773AC-38CE-4FEE-A385-746A5F5AF7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4FEDC0-8899-4E4B-ACDD-0D9E0E7F2D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graphicEl>
                                              <a:dgm id="{AA4FEDC0-8899-4E4B-ACDD-0D9E0E7F2D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324A97-2753-4D00-8091-976C66DFE4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4F324A97-2753-4D00-8091-976C66DFE4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佈景主題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1889</TotalTime>
  <Words>1025</Words>
  <Application>Microsoft Office PowerPoint</Application>
  <PresentationFormat>如螢幕大小 (4:3)</PresentationFormat>
  <Paragraphs>331</Paragraphs>
  <Slides>36</Slides>
  <Notes>29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36</vt:i4>
      </vt:variant>
    </vt:vector>
  </HeadingPairs>
  <TitlesOfParts>
    <vt:vector size="44" baseType="lpstr">
      <vt:lpstr>Arial Unicode MS</vt:lpstr>
      <vt:lpstr>微軟正黑體</vt:lpstr>
      <vt:lpstr>新細明體</vt:lpstr>
      <vt:lpstr>Arial</vt:lpstr>
      <vt:lpstr>Calibri</vt:lpstr>
      <vt:lpstr>Times New Roman</vt:lpstr>
      <vt:lpstr>Wingdings</vt:lpstr>
      <vt:lpstr>佈景主題1</vt:lpstr>
      <vt:lpstr>MSSR在武林</vt:lpstr>
      <vt:lpstr>武林推動閱讀的策略~在MSSR之前</vt:lpstr>
      <vt:lpstr>PowerPoint 簡報</vt:lpstr>
      <vt:lpstr>PowerPoint 簡報</vt:lpstr>
      <vt:lpstr>MSSR</vt:lpstr>
      <vt:lpstr>PowerPoint 簡報</vt:lpstr>
      <vt:lpstr>PowerPoint 簡報</vt:lpstr>
      <vt:lpstr>MSSR在武林~推行歷程 101上學期</vt:lpstr>
      <vt:lpstr>MSSR在武林~推行歷程  101上學期</vt:lpstr>
      <vt:lpstr>MSSR在武林~推行歷程</vt:lpstr>
      <vt:lpstr>MSSR在武林~定期集會  101上學期</vt:lpstr>
      <vt:lpstr>MSSR在武林~定期集會 101下學期</vt:lpstr>
      <vt:lpstr>MSSR在武林~班級圖書館建置</vt:lpstr>
      <vt:lpstr>MSSR在武林~班級圖書館建置</vt:lpstr>
      <vt:lpstr>MSSR在武林~班級圖書館建置</vt:lpstr>
      <vt:lpstr>MSSR 進行式~選書</vt:lpstr>
      <vt:lpstr>MSSR 進行式~寧靜閱讀</vt:lpstr>
      <vt:lpstr>MSSR 進行式~寧靜閱讀</vt:lpstr>
      <vt:lpstr>MSSR 進行式~登錄書碼</vt:lpstr>
      <vt:lpstr>MSSR在武林~硬體設備</vt:lpstr>
      <vt:lpstr>MSSR推行在武林的新風貌</vt:lpstr>
      <vt:lpstr>PowerPoint 簡報</vt:lpstr>
      <vt:lpstr>102學年度全校晨間閱讀活動規劃</vt:lpstr>
      <vt:lpstr>PowerPoint 簡報</vt:lpstr>
      <vt:lpstr>102募書規劃</vt:lpstr>
      <vt:lpstr>1本好書的價值</vt:lpstr>
      <vt:lpstr>1元的價值</vt:lpstr>
      <vt:lpstr>募書形式</vt:lpstr>
      <vt:lpstr>PowerPoint 簡報</vt:lpstr>
      <vt:lpstr>PowerPoint 簡報</vt:lpstr>
      <vt:lpstr>武林雲世代閱讀 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教室身教式持續安靜閱讀</dc:title>
  <dc:creator>ab9363</dc:creator>
  <cp:lastModifiedBy>user</cp:lastModifiedBy>
  <cp:revision>220</cp:revision>
  <cp:lastPrinted>2013-09-14T06:14:41Z</cp:lastPrinted>
  <dcterms:created xsi:type="dcterms:W3CDTF">2012-10-19T01:01:47Z</dcterms:created>
  <dcterms:modified xsi:type="dcterms:W3CDTF">2014-04-21T06:54:38Z</dcterms:modified>
</cp:coreProperties>
</file>