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89" r:id="rId4"/>
    <p:sldId id="290" r:id="rId5"/>
    <p:sldId id="291" r:id="rId6"/>
    <p:sldId id="259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7" r:id="rId18"/>
    <p:sldId id="308" r:id="rId19"/>
    <p:sldId id="310" r:id="rId20"/>
    <p:sldId id="311" r:id="rId21"/>
    <p:sldId id="312" r:id="rId22"/>
    <p:sldId id="309" r:id="rId23"/>
    <p:sldId id="313" r:id="rId24"/>
    <p:sldId id="302" r:id="rId25"/>
    <p:sldId id="303" r:id="rId26"/>
    <p:sldId id="304" r:id="rId27"/>
    <p:sldId id="305" r:id="rId28"/>
    <p:sldId id="306" r:id="rId29"/>
    <p:sldId id="314" r:id="rId30"/>
    <p:sldId id="315" r:id="rId31"/>
    <p:sldId id="261" r:id="rId32"/>
    <p:sldId id="262" r:id="rId33"/>
    <p:sldId id="263" r:id="rId34"/>
    <p:sldId id="264" r:id="rId35"/>
    <p:sldId id="265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316" r:id="rId48"/>
    <p:sldId id="318" r:id="rId49"/>
    <p:sldId id="317" r:id="rId50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BDC2-0119-4150-AFFC-D673B954C0E3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2A263-19FF-4BC3-8D37-6A4482CA44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39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7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44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74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38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31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57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00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2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48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79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6185-AE47-47F9-A577-8682DB91D570}" type="datetimeFigureOut">
              <a:rPr lang="zh-TW" altLang="en-US" smtClean="0"/>
              <a:t>2014/5/3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D650-8F97-4758-973B-21D3628CE1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70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51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76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04"/>
            <a:ext cx="9144000" cy="591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數位圖書館與閱讀學習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681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4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58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49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92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98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1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5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4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5709803"/>
            <a:ext cx="8964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3568" y="5661248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我們來看土豪怎麼解雞兔同籠？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741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18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73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9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3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61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244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62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7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933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04"/>
            <a:ext cx="9144000" cy="591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數位圖書館與閱讀學習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0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908720"/>
            <a:ext cx="55803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/>
              <a:t>雞和兔共</a:t>
            </a:r>
            <a:r>
              <a:rPr lang="en-US" altLang="zh-TW" sz="6000" b="1" dirty="0" smtClean="0"/>
              <a:t>15</a:t>
            </a:r>
            <a:r>
              <a:rPr lang="zh-TW" altLang="en-US" sz="6000" b="1" dirty="0" smtClean="0"/>
              <a:t>隻，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共有</a:t>
            </a:r>
            <a:r>
              <a:rPr lang="en-US" altLang="zh-TW" sz="6000" b="1" dirty="0" smtClean="0"/>
              <a:t>40</a:t>
            </a:r>
            <a:r>
              <a:rPr lang="zh-TW" altLang="en-US" sz="6000" b="1" dirty="0" smtClean="0"/>
              <a:t>隻腳，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雞和兔各幾隻？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39916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084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8208404" y="0"/>
            <a:ext cx="935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以本校架構之數位圖書館為例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7896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26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750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74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94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106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8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524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36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9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548680"/>
            <a:ext cx="572464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假設雞和兔都訓練有素，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吹一聲哨，抬起一隻腳，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40-15=25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再吹哨，又抬起一隻腳，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25-15=10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這時雞都一屁股坐地上了，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兔子還兩隻腳立著。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所以，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兔子有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10÷2=5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隻，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雞有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15-5=10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隻。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5534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921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505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069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626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01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553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916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1641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200" b="1" dirty="0" smtClean="0">
                <a:latin typeface="標楷體" pitchFamily="65" charset="-120"/>
                <a:ea typeface="標楷體" pitchFamily="65" charset="-120"/>
              </a:rPr>
              <a:t>親子天下－閱讀的姿態，就是這麼美！</a:t>
            </a:r>
            <a:endParaRPr lang="zh-TW" altLang="en-US" sz="4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5378302" cy="30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727" y="4797152"/>
            <a:ext cx="2443658" cy="177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78" y="4797152"/>
            <a:ext cx="2394792" cy="177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3450"/>
            <a:ext cx="2440042" cy="17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96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589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6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1412776"/>
            <a:ext cx="5262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結論：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學習不能讀死書啊！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不然拼不過土豪呀。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r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4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09803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小學圖書館必須注意到三個重點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836712"/>
            <a:ext cx="659667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童趣</a:t>
            </a:r>
            <a:endParaRPr lang="zh-TW" altLang="en-US" sz="25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791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09803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83568" y="5823912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小學圖書館必須注意到三個重點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836712"/>
            <a:ext cx="660309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意象</a:t>
            </a:r>
            <a:endParaRPr lang="zh-TW" altLang="en-US" sz="250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26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09803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83568" y="5823912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小學圖書館必須注意到三個重點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836712"/>
            <a:ext cx="660309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顏色</a:t>
            </a:r>
            <a:endParaRPr lang="zh-TW" altLang="en-US" sz="250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26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162</Words>
  <Application>Microsoft Office PowerPoint</Application>
  <PresentationFormat>如螢幕大小 (4:3)</PresentationFormat>
  <Paragraphs>27</Paragraphs>
  <Slides>49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User</dc:creator>
  <cp:lastModifiedBy>Windows User</cp:lastModifiedBy>
  <cp:revision>6</cp:revision>
  <dcterms:created xsi:type="dcterms:W3CDTF">2014-05-03T01:56:29Z</dcterms:created>
  <dcterms:modified xsi:type="dcterms:W3CDTF">2014-05-03T03:43:02Z</dcterms:modified>
</cp:coreProperties>
</file>