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1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2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4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1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91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67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27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2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6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1B3-D07B-4628-9D28-A3E7F3C910BD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0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1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5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如螢幕大小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mei</dc:creator>
  <cp:lastModifiedBy>符軒瑋符軒瑋</cp:lastModifiedBy>
  <cp:revision>5</cp:revision>
  <dcterms:created xsi:type="dcterms:W3CDTF">2018-04-19T06:22:36Z</dcterms:created>
  <dcterms:modified xsi:type="dcterms:W3CDTF">2022-03-14T08:37:50Z</dcterms:modified>
</cp:coreProperties>
</file>