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1311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20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42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017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370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491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167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527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32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62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21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521B3-D07B-4628-9D28-A3E7F3C910BD}" type="datetimeFigureOut">
              <a:rPr lang="zh-TW" altLang="en-US" smtClean="0"/>
              <a:t>2022/3/14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FF14B-3418-49A8-9FD3-1FB52AAD8B4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86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10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2689448" y="2756926"/>
            <a:ext cx="6285384" cy="105611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111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0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如螢幕大小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mei</dc:creator>
  <cp:lastModifiedBy>符軒瑋符軒瑋</cp:lastModifiedBy>
  <cp:revision>5</cp:revision>
  <dcterms:created xsi:type="dcterms:W3CDTF">2018-04-19T06:22:36Z</dcterms:created>
  <dcterms:modified xsi:type="dcterms:W3CDTF">2022-03-14T08:37:04Z</dcterms:modified>
</cp:coreProperties>
</file>