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1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1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7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67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2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5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如螢幕大小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</dc:creator>
  <cp:lastModifiedBy>Microsoft 帳戶</cp:lastModifiedBy>
  <cp:revision>6</cp:revision>
  <dcterms:created xsi:type="dcterms:W3CDTF">2018-04-19T06:22:36Z</dcterms:created>
  <dcterms:modified xsi:type="dcterms:W3CDTF">2023-02-04T02:56:54Z</dcterms:modified>
</cp:coreProperties>
</file>