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1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2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4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1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7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67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27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1B3-D07B-4628-9D28-A3E7F3C910BD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689448" y="2756926"/>
            <a:ext cx="6285384" cy="1056117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1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</dc:creator>
  <cp:lastModifiedBy>Microsoft 帳戶</cp:lastModifiedBy>
  <cp:revision>6</cp:revision>
  <dcterms:created xsi:type="dcterms:W3CDTF">2018-04-19T06:22:36Z</dcterms:created>
  <dcterms:modified xsi:type="dcterms:W3CDTF">2023-02-04T02:57:35Z</dcterms:modified>
</cp:coreProperties>
</file>