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3"/>
            <a:ext cx="9144000" cy="512945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1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20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4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3"/>
            <a:ext cx="9144000" cy="512945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52"/>
            <a:ext cx="9144000" cy="51541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51"/>
            <a:ext cx="9144000" cy="51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1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3"/>
            <a:ext cx="9144000" cy="512945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3"/>
            <a:ext cx="9144000" cy="513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7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91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6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27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32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6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21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21B3-D07B-4628-9D28-A3E7F3C910BD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8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1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如螢幕大小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mei</dc:creator>
  <cp:lastModifiedBy>user</cp:lastModifiedBy>
  <cp:revision>9</cp:revision>
  <dcterms:created xsi:type="dcterms:W3CDTF">2018-04-19T06:22:36Z</dcterms:created>
  <dcterms:modified xsi:type="dcterms:W3CDTF">2024-03-11T07:41:54Z</dcterms:modified>
</cp:coreProperties>
</file>