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311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21B3-D07B-4628-9D28-A3E7F3C910BD}" type="datetimeFigureOut">
              <a:rPr lang="zh-TW" altLang="en-US" smtClean="0"/>
              <a:t>2024/3/11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F14B-3418-49A8-9FD3-1FB52AAD8B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203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21B3-D07B-4628-9D28-A3E7F3C910BD}" type="datetimeFigureOut">
              <a:rPr lang="zh-TW" altLang="en-US" smtClean="0"/>
              <a:t>2024/3/11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F14B-3418-49A8-9FD3-1FB52AAD8B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3425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017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37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21B3-D07B-4628-9D28-A3E7F3C910BD}" type="datetimeFigureOut">
              <a:rPr lang="zh-TW" altLang="en-US" smtClean="0"/>
              <a:t>2024/3/11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F14B-3418-49A8-9FD3-1FB52AAD8B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491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21B3-D07B-4628-9D28-A3E7F3C910BD}" type="datetimeFigureOut">
              <a:rPr lang="zh-TW" altLang="en-US" smtClean="0"/>
              <a:t>2024/3/11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F14B-3418-49A8-9FD3-1FB52AAD8B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167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21B3-D07B-4628-9D28-A3E7F3C910BD}" type="datetimeFigureOut">
              <a:rPr lang="zh-TW" altLang="en-US" smtClean="0"/>
              <a:t>2024/3/11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F14B-3418-49A8-9FD3-1FB52AAD8B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527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21B3-D07B-4628-9D28-A3E7F3C910BD}" type="datetimeFigureOut">
              <a:rPr lang="zh-TW" altLang="en-US" smtClean="0"/>
              <a:t>2024/3/11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F14B-3418-49A8-9FD3-1FB52AAD8B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032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21B3-D07B-4628-9D28-A3E7F3C910BD}" type="datetimeFigureOut">
              <a:rPr lang="zh-TW" altLang="en-US" smtClean="0"/>
              <a:t>2024/3/11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F14B-3418-49A8-9FD3-1FB52AAD8B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2620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21B3-D07B-4628-9D28-A3E7F3C910BD}" type="datetimeFigureOut">
              <a:rPr lang="zh-TW" altLang="en-US" smtClean="0"/>
              <a:t>2024/3/11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F14B-3418-49A8-9FD3-1FB52AAD8B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7216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521B3-D07B-4628-9D28-A3E7F3C910BD}" type="datetimeFigureOut">
              <a:rPr lang="zh-TW" altLang="en-US" smtClean="0"/>
              <a:t>2024/3/11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FF14B-3418-49A8-9FD3-1FB52AAD8B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486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10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11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5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如螢幕大小 (4:3)</PresentationFormat>
  <Paragraphs>0</Paragraphs>
  <Slides>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</vt:i4>
      </vt:variant>
    </vt:vector>
  </HeadingPairs>
  <TitlesOfParts>
    <vt:vector size="7" baseType="lpstr">
      <vt:lpstr>新細明體</vt:lpstr>
      <vt:lpstr>Arial</vt:lpstr>
      <vt:lpstr>Calibri</vt:lpstr>
      <vt:lpstr>Office 佈景主題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mei</dc:creator>
  <cp:lastModifiedBy>user</cp:lastModifiedBy>
  <cp:revision>7</cp:revision>
  <dcterms:created xsi:type="dcterms:W3CDTF">2018-04-19T06:22:36Z</dcterms:created>
  <dcterms:modified xsi:type="dcterms:W3CDTF">2024-03-11T07:29:53Z</dcterms:modified>
</cp:coreProperties>
</file>