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zh-TW"/>
    </a:defPPr>
    <a:lvl1pPr marL="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26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51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77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03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28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54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28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05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156" y="84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425337"/>
            <a:ext cx="6427074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43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15706"/>
            <a:ext cx="248760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3" y="2184875"/>
            <a:ext cx="2487604" cy="7141926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26" indent="0">
              <a:buNone/>
              <a:defRPr sz="3100"/>
            </a:lvl2pPr>
            <a:lvl3pPr marL="1028651" indent="0">
              <a:buNone/>
              <a:defRPr sz="2700"/>
            </a:lvl3pPr>
            <a:lvl4pPr marL="1542977" indent="0">
              <a:buNone/>
              <a:defRPr sz="2200"/>
            </a:lvl4pPr>
            <a:lvl5pPr marL="2057303" indent="0">
              <a:buNone/>
              <a:defRPr sz="2200"/>
            </a:lvl5pPr>
            <a:lvl6pPr marL="2571628" indent="0">
              <a:buNone/>
              <a:defRPr sz="2200"/>
            </a:lvl6pPr>
            <a:lvl7pPr marL="3085954" indent="0">
              <a:buNone/>
              <a:defRPr sz="2200"/>
            </a:lvl7pPr>
            <a:lvl8pPr marL="3600280" indent="0">
              <a:buNone/>
              <a:defRPr sz="2200"/>
            </a:lvl8pPr>
            <a:lvl9pPr marL="4114605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18124"/>
            <a:ext cx="6805137" cy="1740165"/>
          </a:xfrm>
          <a:prstGeom prst="rect">
            <a:avLst/>
          </a:prstGeom>
        </p:spPr>
        <p:txBody>
          <a:bodyPr vert="horz" lIns="102865" tIns="51433" rIns="102865" bIns="5143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65" tIns="51433" rIns="102865" bIns="5143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2024/3/12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5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44" indent="-385744" algn="l" defTabSz="102865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79" indent="-321454" algn="l" defTabSz="102865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14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40" indent="-257163" algn="l" defTabSz="102865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66" indent="-257163" algn="l" defTabSz="102865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91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17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43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769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1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7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8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54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05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74898" y="2539474"/>
            <a:ext cx="6011463" cy="978253"/>
          </a:xfrm>
          <a:prstGeom prst="rect">
            <a:avLst/>
          </a:prstGeom>
          <a:noFill/>
        </p:spPr>
        <p:txBody>
          <a:bodyPr wrap="none" lIns="23912" tIns="11956" rIns="23912" bIns="11956" rtlCol="0">
            <a:spAutoFit/>
          </a:bodyPr>
          <a:lstStyle/>
          <a:p>
            <a:pPr algn="ctr"/>
            <a:r>
              <a:rPr lang="zh-TW" altLang="zh-TW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全國創意與智慧科技競賽</a:t>
            </a:r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圖示尺寸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3100" dirty="0" err="1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21×29cm</a:t>
            </a:r>
            <a:endParaRPr lang="zh-TW" altLang="en-US" sz="31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22971" y="4370875"/>
            <a:ext cx="4353630" cy="824365"/>
          </a:xfrm>
          <a:prstGeom prst="rect">
            <a:avLst/>
          </a:prstGeom>
          <a:noFill/>
        </p:spPr>
        <p:txBody>
          <a:bodyPr wrap="square" lIns="23912" tIns="11956" rIns="23912" bIns="11956" rtlCol="0">
            <a:spAutoFit/>
          </a:bodyPr>
          <a:lstStyle/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中英文並列</a:t>
            </a:r>
            <a:endParaRPr lang="en-US" altLang="zh-TW" sz="26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37046"/>
            <a:ext cx="7561263" cy="440042"/>
            <a:chOff x="0" y="-2087957"/>
            <a:chExt cx="30153466" cy="1959598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500" dirty="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1"/>
              <a:ext cx="13897545" cy="171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900" b="1" dirty="0"/>
                <a:t>全國大專院校資訊創作競賽</a:t>
              </a:r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3C47DF86-6967-17AC-9D43-EAD2B6A18285}"/>
              </a:ext>
            </a:extLst>
          </p:cNvPr>
          <p:cNvSpPr txBox="1"/>
          <p:nvPr/>
        </p:nvSpPr>
        <p:spPr>
          <a:xfrm>
            <a:off x="5394955" y="18275"/>
            <a:ext cx="1338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編號：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Gothic Std B</vt:lpstr>
      <vt:lpstr>標楷體</vt:lpstr>
      <vt:lpstr>Arial</vt:lpstr>
      <vt:lpstr>Calibri</vt:lpstr>
      <vt:lpstr>Office 佈景主題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佳晏 蔡</cp:lastModifiedBy>
  <cp:revision>40</cp:revision>
  <dcterms:created xsi:type="dcterms:W3CDTF">2013-10-31T01:37:17Z</dcterms:created>
  <dcterms:modified xsi:type="dcterms:W3CDTF">2024-03-12T07:25:41Z</dcterms:modified>
</cp:coreProperties>
</file>