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561263" cy="10440988"/>
  <p:notesSz cx="6858000" cy="9144000"/>
  <p:defaultTextStyle>
    <a:defPPr>
      <a:defRPr lang="zh-TW"/>
    </a:defPPr>
    <a:lvl1pPr marL="0" algn="l" defTabSz="102865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14326" algn="l" defTabSz="102865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28651" algn="l" defTabSz="102865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42977" algn="l" defTabSz="102865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57303" algn="l" defTabSz="102865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71628" algn="l" defTabSz="102865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85954" algn="l" defTabSz="102865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600280" algn="l" defTabSz="102865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114605" algn="l" defTabSz="102865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>
      <p:cViewPr varScale="1">
        <p:scale>
          <a:sx n="79" d="100"/>
          <a:sy n="79" d="100"/>
        </p:scale>
        <p:origin x="3536" y="208"/>
      </p:cViewPr>
      <p:guideLst>
        <p:guide orient="horz" pos="3289"/>
        <p:guide pos="238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67095" y="3243474"/>
            <a:ext cx="6427074" cy="223804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34190" y="5916560"/>
            <a:ext cx="5292884" cy="266825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43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28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429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57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716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85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00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146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56B5B-500A-43C9-985D-A92CCC5D3E21}" type="datetimeFigureOut">
              <a:rPr lang="zh-TW" altLang="en-US" smtClean="0"/>
              <a:pPr/>
              <a:t>2025/9/15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1DC4-5431-4AA8-84AC-32F1502E54F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56B5B-500A-43C9-985D-A92CCC5D3E21}" type="datetimeFigureOut">
              <a:rPr lang="zh-TW" altLang="en-US" smtClean="0"/>
              <a:pPr/>
              <a:t>2025/9/15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1DC4-5431-4AA8-84AC-32F1502E54F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97288" y="6709302"/>
            <a:ext cx="6427074" cy="2073696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97288" y="4425337"/>
            <a:ext cx="6427074" cy="2283965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1432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2865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429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573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716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859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002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146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56B5B-500A-43C9-985D-A92CCC5D3E21}" type="datetimeFigureOut">
              <a:rPr lang="zh-TW" altLang="en-US" smtClean="0"/>
              <a:pPr/>
              <a:t>2025/9/15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1DC4-5431-4AA8-84AC-32F1502E54F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78063" y="2436232"/>
            <a:ext cx="3339558" cy="6890569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843642" y="2436232"/>
            <a:ext cx="3339558" cy="6890569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56B5B-500A-43C9-985D-A92CCC5D3E21}" type="datetimeFigureOut">
              <a:rPr lang="zh-TW" altLang="en-US" smtClean="0"/>
              <a:pPr/>
              <a:t>2025/9/15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1DC4-5431-4AA8-84AC-32F1502E54F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78063" y="2337139"/>
            <a:ext cx="3340871" cy="97400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26" indent="0">
              <a:buNone/>
              <a:defRPr sz="2200" b="1"/>
            </a:lvl2pPr>
            <a:lvl3pPr marL="1028651" indent="0">
              <a:buNone/>
              <a:defRPr sz="2000" b="1"/>
            </a:lvl3pPr>
            <a:lvl4pPr marL="1542977" indent="0">
              <a:buNone/>
              <a:defRPr sz="1800" b="1"/>
            </a:lvl4pPr>
            <a:lvl5pPr marL="2057303" indent="0">
              <a:buNone/>
              <a:defRPr sz="1800" b="1"/>
            </a:lvl5pPr>
            <a:lvl6pPr marL="2571628" indent="0">
              <a:buNone/>
              <a:defRPr sz="1800" b="1"/>
            </a:lvl6pPr>
            <a:lvl7pPr marL="3085954" indent="0">
              <a:buNone/>
              <a:defRPr sz="1800" b="1"/>
            </a:lvl7pPr>
            <a:lvl8pPr marL="3600280" indent="0">
              <a:buNone/>
              <a:defRPr sz="1800" b="1"/>
            </a:lvl8pPr>
            <a:lvl9pPr marL="4114605" indent="0">
              <a:buNone/>
              <a:defRPr sz="18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78063" y="3311147"/>
            <a:ext cx="3340871" cy="6015653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3841017" y="2337139"/>
            <a:ext cx="3342183" cy="97400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26" indent="0">
              <a:buNone/>
              <a:defRPr sz="2200" b="1"/>
            </a:lvl2pPr>
            <a:lvl3pPr marL="1028651" indent="0">
              <a:buNone/>
              <a:defRPr sz="2000" b="1"/>
            </a:lvl3pPr>
            <a:lvl4pPr marL="1542977" indent="0">
              <a:buNone/>
              <a:defRPr sz="1800" b="1"/>
            </a:lvl4pPr>
            <a:lvl5pPr marL="2057303" indent="0">
              <a:buNone/>
              <a:defRPr sz="1800" b="1"/>
            </a:lvl5pPr>
            <a:lvl6pPr marL="2571628" indent="0">
              <a:buNone/>
              <a:defRPr sz="1800" b="1"/>
            </a:lvl6pPr>
            <a:lvl7pPr marL="3085954" indent="0">
              <a:buNone/>
              <a:defRPr sz="1800" b="1"/>
            </a:lvl7pPr>
            <a:lvl8pPr marL="3600280" indent="0">
              <a:buNone/>
              <a:defRPr sz="1800" b="1"/>
            </a:lvl8pPr>
            <a:lvl9pPr marL="4114605" indent="0">
              <a:buNone/>
              <a:defRPr sz="18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3841017" y="3311147"/>
            <a:ext cx="3342183" cy="6015653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56B5B-500A-43C9-985D-A92CCC5D3E21}" type="datetimeFigureOut">
              <a:rPr lang="zh-TW" altLang="en-US" smtClean="0"/>
              <a:pPr/>
              <a:t>2025/9/15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1DC4-5431-4AA8-84AC-32F1502E54F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56B5B-500A-43C9-985D-A92CCC5D3E21}" type="datetimeFigureOut">
              <a:rPr lang="zh-TW" altLang="en-US" smtClean="0"/>
              <a:pPr/>
              <a:t>2025/9/15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1DC4-5431-4AA8-84AC-32F1502E54F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56B5B-500A-43C9-985D-A92CCC5D3E21}" type="datetimeFigureOut">
              <a:rPr lang="zh-TW" altLang="en-US" smtClean="0"/>
              <a:pPr/>
              <a:t>2025/9/15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1DC4-5431-4AA8-84AC-32F1502E54F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78063" y="415706"/>
            <a:ext cx="2487604" cy="1769167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956244" y="415707"/>
            <a:ext cx="4226956" cy="8911094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78063" y="2184875"/>
            <a:ext cx="2487604" cy="7141926"/>
          </a:xfrm>
        </p:spPr>
        <p:txBody>
          <a:bodyPr/>
          <a:lstStyle>
            <a:lvl1pPr marL="0" indent="0">
              <a:buNone/>
              <a:defRPr sz="1600"/>
            </a:lvl1pPr>
            <a:lvl2pPr marL="514326" indent="0">
              <a:buNone/>
              <a:defRPr sz="1400"/>
            </a:lvl2pPr>
            <a:lvl3pPr marL="1028651" indent="0">
              <a:buNone/>
              <a:defRPr sz="1100"/>
            </a:lvl3pPr>
            <a:lvl4pPr marL="1542977" indent="0">
              <a:buNone/>
              <a:defRPr sz="1000"/>
            </a:lvl4pPr>
            <a:lvl5pPr marL="2057303" indent="0">
              <a:buNone/>
              <a:defRPr sz="1000"/>
            </a:lvl5pPr>
            <a:lvl6pPr marL="2571628" indent="0">
              <a:buNone/>
              <a:defRPr sz="1000"/>
            </a:lvl6pPr>
            <a:lvl7pPr marL="3085954" indent="0">
              <a:buNone/>
              <a:defRPr sz="1000"/>
            </a:lvl7pPr>
            <a:lvl8pPr marL="3600280" indent="0">
              <a:buNone/>
              <a:defRPr sz="1000"/>
            </a:lvl8pPr>
            <a:lvl9pPr marL="4114605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56B5B-500A-43C9-985D-A92CCC5D3E21}" type="datetimeFigureOut">
              <a:rPr lang="zh-TW" altLang="en-US" smtClean="0"/>
              <a:pPr/>
              <a:t>2025/9/15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1DC4-5431-4AA8-84AC-32F1502E54F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82060" y="7308692"/>
            <a:ext cx="4536758" cy="862832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482060" y="932922"/>
            <a:ext cx="4536758" cy="6264593"/>
          </a:xfrm>
        </p:spPr>
        <p:txBody>
          <a:bodyPr/>
          <a:lstStyle>
            <a:lvl1pPr marL="0" indent="0">
              <a:buNone/>
              <a:defRPr sz="3600"/>
            </a:lvl1pPr>
            <a:lvl2pPr marL="514326" indent="0">
              <a:buNone/>
              <a:defRPr sz="3100"/>
            </a:lvl2pPr>
            <a:lvl3pPr marL="1028651" indent="0">
              <a:buNone/>
              <a:defRPr sz="2700"/>
            </a:lvl3pPr>
            <a:lvl4pPr marL="1542977" indent="0">
              <a:buNone/>
              <a:defRPr sz="2200"/>
            </a:lvl4pPr>
            <a:lvl5pPr marL="2057303" indent="0">
              <a:buNone/>
              <a:defRPr sz="2200"/>
            </a:lvl5pPr>
            <a:lvl6pPr marL="2571628" indent="0">
              <a:buNone/>
              <a:defRPr sz="2200"/>
            </a:lvl6pPr>
            <a:lvl7pPr marL="3085954" indent="0">
              <a:buNone/>
              <a:defRPr sz="2200"/>
            </a:lvl7pPr>
            <a:lvl8pPr marL="3600280" indent="0">
              <a:buNone/>
              <a:defRPr sz="2200"/>
            </a:lvl8pPr>
            <a:lvl9pPr marL="4114605" indent="0">
              <a:buNone/>
              <a:defRPr sz="22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482060" y="8171524"/>
            <a:ext cx="4536758" cy="1225365"/>
          </a:xfrm>
        </p:spPr>
        <p:txBody>
          <a:bodyPr/>
          <a:lstStyle>
            <a:lvl1pPr marL="0" indent="0">
              <a:buNone/>
              <a:defRPr sz="1600"/>
            </a:lvl1pPr>
            <a:lvl2pPr marL="514326" indent="0">
              <a:buNone/>
              <a:defRPr sz="1400"/>
            </a:lvl2pPr>
            <a:lvl3pPr marL="1028651" indent="0">
              <a:buNone/>
              <a:defRPr sz="1100"/>
            </a:lvl3pPr>
            <a:lvl4pPr marL="1542977" indent="0">
              <a:buNone/>
              <a:defRPr sz="1000"/>
            </a:lvl4pPr>
            <a:lvl5pPr marL="2057303" indent="0">
              <a:buNone/>
              <a:defRPr sz="1000"/>
            </a:lvl5pPr>
            <a:lvl6pPr marL="2571628" indent="0">
              <a:buNone/>
              <a:defRPr sz="1000"/>
            </a:lvl6pPr>
            <a:lvl7pPr marL="3085954" indent="0">
              <a:buNone/>
              <a:defRPr sz="1000"/>
            </a:lvl7pPr>
            <a:lvl8pPr marL="3600280" indent="0">
              <a:buNone/>
              <a:defRPr sz="1000"/>
            </a:lvl8pPr>
            <a:lvl9pPr marL="4114605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56B5B-500A-43C9-985D-A92CCC5D3E21}" type="datetimeFigureOut">
              <a:rPr lang="zh-TW" altLang="en-US" smtClean="0"/>
              <a:pPr/>
              <a:t>2025/9/15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1DC4-5431-4AA8-84AC-32F1502E54F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56B5B-500A-43C9-985D-A92CCC5D3E21}" type="datetimeFigureOut">
              <a:rPr lang="zh-TW" altLang="en-US" smtClean="0"/>
              <a:pPr/>
              <a:t>2025/9/15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1DC4-5431-4AA8-84AC-32F1502E54F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5481916" y="418125"/>
            <a:ext cx="1701284" cy="8908676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78063" y="418125"/>
            <a:ext cx="4977831" cy="8908676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56B5B-500A-43C9-985D-A92CCC5D3E21}" type="datetimeFigureOut">
              <a:rPr lang="zh-TW" altLang="en-US" smtClean="0"/>
              <a:pPr/>
              <a:t>2025/9/15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1DC4-5431-4AA8-84AC-32F1502E54F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378063" y="418124"/>
            <a:ext cx="6805137" cy="1740165"/>
          </a:xfrm>
          <a:prstGeom prst="rect">
            <a:avLst/>
          </a:prstGeom>
        </p:spPr>
        <p:txBody>
          <a:bodyPr vert="horz" lIns="102865" tIns="51433" rIns="102865" bIns="51433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78063" y="2436232"/>
            <a:ext cx="6805137" cy="6890569"/>
          </a:xfrm>
          <a:prstGeom prst="rect">
            <a:avLst/>
          </a:prstGeom>
        </p:spPr>
        <p:txBody>
          <a:bodyPr vert="horz" lIns="102865" tIns="51433" rIns="102865" bIns="51433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378063" y="9677250"/>
            <a:ext cx="1764295" cy="555886"/>
          </a:xfrm>
          <a:prstGeom prst="rect">
            <a:avLst/>
          </a:prstGeom>
        </p:spPr>
        <p:txBody>
          <a:bodyPr vert="horz" lIns="102865" tIns="51433" rIns="102865" bIns="5143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56B5B-500A-43C9-985D-A92CCC5D3E21}" type="datetimeFigureOut">
              <a:rPr lang="zh-TW" altLang="en-US" smtClean="0"/>
              <a:pPr/>
              <a:t>2025/9/15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2583432" y="9677250"/>
            <a:ext cx="2394400" cy="555886"/>
          </a:xfrm>
          <a:prstGeom prst="rect">
            <a:avLst/>
          </a:prstGeom>
        </p:spPr>
        <p:txBody>
          <a:bodyPr vert="horz" lIns="102865" tIns="51433" rIns="102865" bIns="5143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5418905" y="9677250"/>
            <a:ext cx="1764295" cy="555886"/>
          </a:xfrm>
          <a:prstGeom prst="rect">
            <a:avLst/>
          </a:prstGeom>
        </p:spPr>
        <p:txBody>
          <a:bodyPr vert="horz" lIns="102865" tIns="51433" rIns="102865" bIns="5143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A1DC4-5431-4AA8-84AC-32F1502E54F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28651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44" indent="-385744" algn="l" defTabSz="1028651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35779" indent="-321454" algn="l" defTabSz="1028651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14" indent="-257163" algn="l" defTabSz="1028651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00140" indent="-257163" algn="l" defTabSz="1028651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314466" indent="-257163" algn="l" defTabSz="1028651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28791" indent="-257163" algn="l" defTabSz="1028651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43117" indent="-257163" algn="l" defTabSz="1028651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57443" indent="-257163" algn="l" defTabSz="1028651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71769" indent="-257163" algn="l" defTabSz="1028651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102865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26" algn="l" defTabSz="102865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8651" algn="l" defTabSz="102865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42977" algn="l" defTabSz="102865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03" algn="l" defTabSz="102865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71628" algn="l" defTabSz="102865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85954" algn="l" defTabSz="102865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00280" algn="l" defTabSz="102865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14605" algn="l" defTabSz="102865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774898" y="2539474"/>
            <a:ext cx="6011463" cy="978253"/>
          </a:xfrm>
          <a:prstGeom prst="rect">
            <a:avLst/>
          </a:prstGeom>
          <a:noFill/>
        </p:spPr>
        <p:txBody>
          <a:bodyPr wrap="none" lIns="23912" tIns="11956" rIns="23912" bIns="11956" rtlCol="0">
            <a:spAutoFit/>
          </a:bodyPr>
          <a:lstStyle/>
          <a:p>
            <a:pPr algn="ctr"/>
            <a:r>
              <a:rPr lang="zh-TW" altLang="zh-TW" sz="3100" dirty="0">
                <a:solidFill>
                  <a:schemeClr val="tx1">
                    <a:lumMod val="65000"/>
                    <a:lumOff val="35000"/>
                  </a:schemeClr>
                </a:solidFill>
                <a:latin typeface="標楷體" pitchFamily="65" charset="-120"/>
                <a:ea typeface="標楷體" pitchFamily="65" charset="-120"/>
              </a:rPr>
              <a:t>全國創意與智慧科技競賽</a:t>
            </a:r>
            <a:r>
              <a:rPr lang="zh-TW" altLang="en-US" sz="3100" dirty="0">
                <a:solidFill>
                  <a:schemeClr val="tx1">
                    <a:lumMod val="65000"/>
                    <a:lumOff val="35000"/>
                  </a:schemeClr>
                </a:solidFill>
                <a:latin typeface="標楷體" pitchFamily="65" charset="-120"/>
                <a:ea typeface="標楷體" pitchFamily="65" charset="-120"/>
              </a:rPr>
              <a:t>圖示尺寸</a:t>
            </a:r>
            <a:endParaRPr lang="en-US" altLang="zh-TW" sz="3100" dirty="0">
              <a:solidFill>
                <a:schemeClr val="tx1">
                  <a:lumMod val="65000"/>
                  <a:lumOff val="35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en-US" altLang="zh-TW" sz="3100" dirty="0" err="1">
                <a:solidFill>
                  <a:srgbClr val="FFC000"/>
                </a:solidFill>
                <a:latin typeface="Adobe Gothic Std B" pitchFamily="34" charset="-128"/>
                <a:ea typeface="Adobe Gothic Std B" pitchFamily="34" charset="-128"/>
              </a:rPr>
              <a:t>21×29cm</a:t>
            </a:r>
            <a:endParaRPr lang="zh-TW" altLang="en-US" sz="3100" dirty="0">
              <a:solidFill>
                <a:srgbClr val="FFC000"/>
              </a:solidFill>
              <a:latin typeface="Adobe Gothic Std B" pitchFamily="34" charset="-128"/>
              <a:ea typeface="標楷體" pitchFamily="65" charset="-12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1622971" y="4370875"/>
            <a:ext cx="4353630" cy="824365"/>
          </a:xfrm>
          <a:prstGeom prst="rect">
            <a:avLst/>
          </a:prstGeom>
          <a:noFill/>
        </p:spPr>
        <p:txBody>
          <a:bodyPr wrap="square" lIns="23912" tIns="11956" rIns="23912" bIns="11956" rtlCol="0">
            <a:spAutoFit/>
          </a:bodyPr>
          <a:lstStyle/>
          <a:p>
            <a:pPr algn="ctr"/>
            <a:r>
              <a:rPr lang="zh-TW" alt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標楷體" pitchFamily="65" charset="-120"/>
                <a:ea typeface="標楷體" pitchFamily="65" charset="-120"/>
              </a:rPr>
              <a:t>中英文並列</a:t>
            </a:r>
            <a:endParaRPr lang="en-US" altLang="zh-TW" sz="2600" dirty="0">
              <a:solidFill>
                <a:schemeClr val="tx1">
                  <a:lumMod val="65000"/>
                  <a:lumOff val="35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標楷體" pitchFamily="65" charset="-120"/>
                <a:ea typeface="標楷體" pitchFamily="65" charset="-120"/>
              </a:rPr>
              <a:t>直接於本頁面設計編輯</a:t>
            </a:r>
          </a:p>
        </p:txBody>
      </p:sp>
      <p:grpSp>
        <p:nvGrpSpPr>
          <p:cNvPr id="5" name="群組 22"/>
          <p:cNvGrpSpPr>
            <a:grpSpLocks/>
          </p:cNvGrpSpPr>
          <p:nvPr/>
        </p:nvGrpSpPr>
        <p:grpSpPr bwMode="auto">
          <a:xfrm>
            <a:off x="0" y="-37045"/>
            <a:ext cx="7561263" cy="949285"/>
            <a:chOff x="0" y="-2087957"/>
            <a:chExt cx="30153466" cy="2161107"/>
          </a:xfrm>
          <a:solidFill>
            <a:schemeClr val="bg1">
              <a:lumMod val="85000"/>
            </a:schemeClr>
          </a:solidFill>
        </p:grpSpPr>
        <p:sp>
          <p:nvSpPr>
            <p:cNvPr id="6" name="矩形 5"/>
            <p:cNvSpPr/>
            <p:nvPr/>
          </p:nvSpPr>
          <p:spPr bwMode="auto">
            <a:xfrm>
              <a:off x="0" y="-2087957"/>
              <a:ext cx="30153466" cy="1805414"/>
            </a:xfrm>
            <a:prstGeom prst="rect">
              <a:avLst/>
            </a:prstGeom>
            <a:grpFill/>
            <a:ln w="952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>
                <a:defRPr/>
              </a:pPr>
              <a:endParaRPr lang="zh-TW" altLang="en-US" sz="500" dirty="0"/>
            </a:p>
          </p:txBody>
        </p:sp>
        <p:sp>
          <p:nvSpPr>
            <p:cNvPr id="7" name="文字方塊 20"/>
            <p:cNvSpPr txBox="1">
              <a:spLocks noChangeArrowheads="1"/>
            </p:cNvSpPr>
            <p:nvPr/>
          </p:nvSpPr>
          <p:spPr bwMode="auto">
            <a:xfrm>
              <a:off x="0" y="-1640093"/>
              <a:ext cx="13897545" cy="1713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TW" altLang="en-US" sz="1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全國大專院校資訊創作競賽</a:t>
              </a:r>
            </a:p>
          </p:txBody>
        </p:sp>
      </p:grpSp>
      <p:sp>
        <p:nvSpPr>
          <p:cNvPr id="9" name="文字方塊 8">
            <a:extLst>
              <a:ext uri="{FF2B5EF4-FFF2-40B4-BE49-F238E27FC236}">
                <a16:creationId xmlns:a16="http://schemas.microsoft.com/office/drawing/2014/main" id="{3C47DF86-6967-17AC-9D43-EAD2B6A18285}"/>
              </a:ext>
            </a:extLst>
          </p:cNvPr>
          <p:cNvSpPr txBox="1"/>
          <p:nvPr/>
        </p:nvSpPr>
        <p:spPr>
          <a:xfrm>
            <a:off x="5307599" y="167116"/>
            <a:ext cx="133800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編號：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26</Words>
  <Application>Microsoft Macintosh PowerPoint</Application>
  <PresentationFormat>自訂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標楷體</vt:lpstr>
      <vt:lpstr>Adobe Gothic Std B</vt:lpstr>
      <vt:lpstr>Arial</vt:lpstr>
      <vt:lpstr>Calibri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ASUS</dc:creator>
  <cp:lastModifiedBy>Judy Peng</cp:lastModifiedBy>
  <cp:revision>41</cp:revision>
  <dcterms:created xsi:type="dcterms:W3CDTF">2013-10-31T01:37:17Z</dcterms:created>
  <dcterms:modified xsi:type="dcterms:W3CDTF">2025-09-15T09:01:04Z</dcterms:modified>
</cp:coreProperties>
</file>